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  <p:sldMasterId id="2147483684" r:id="rId5"/>
    <p:sldMasterId id="2147483696" r:id="rId6"/>
  </p:sldMasterIdLst>
  <p:notesMasterIdLst>
    <p:notesMasterId r:id="rId29"/>
  </p:notesMasterIdLst>
  <p:handoutMasterIdLst>
    <p:handoutMasterId r:id="rId30"/>
  </p:handoutMasterIdLst>
  <p:sldIdLst>
    <p:sldId id="302" r:id="rId7"/>
    <p:sldId id="308" r:id="rId8"/>
    <p:sldId id="377" r:id="rId9"/>
    <p:sldId id="378" r:id="rId10"/>
    <p:sldId id="381" r:id="rId11"/>
    <p:sldId id="422" r:id="rId12"/>
    <p:sldId id="423" r:id="rId13"/>
    <p:sldId id="425" r:id="rId14"/>
    <p:sldId id="428" r:id="rId15"/>
    <p:sldId id="403" r:id="rId16"/>
    <p:sldId id="434" r:id="rId17"/>
    <p:sldId id="435" r:id="rId18"/>
    <p:sldId id="436" r:id="rId19"/>
    <p:sldId id="437" r:id="rId20"/>
    <p:sldId id="438" r:id="rId21"/>
    <p:sldId id="439" r:id="rId22"/>
    <p:sldId id="446" r:id="rId23"/>
    <p:sldId id="447" r:id="rId24"/>
    <p:sldId id="448" r:id="rId25"/>
    <p:sldId id="449" r:id="rId26"/>
    <p:sldId id="450" r:id="rId27"/>
    <p:sldId id="451" r:id="rId2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212"/>
    <a:srgbClr val="445D31"/>
    <a:srgbClr val="A6B727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0T17:12:48.980" idx="1">
    <p:pos x="7624" y="38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53F72-011F-4767-9EA3-AE34853EBFC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C04DC3-2274-4B77-A7BE-0E1770AD7F2A}">
      <dgm:prSet custT="1"/>
      <dgm:spPr/>
      <dgm:t>
        <a:bodyPr/>
        <a:lstStyle/>
        <a:p>
          <a:r>
            <a:rPr lang="en-US" sz="2800" dirty="0"/>
            <a:t>What would be some challenges they would face?</a:t>
          </a:r>
        </a:p>
      </dgm:t>
    </dgm:pt>
    <dgm:pt modelId="{FFA5A3FD-FA08-40AD-A5F6-B51333F907D3}" type="parTrans" cxnId="{830A288E-E85E-47CC-BA56-12161D6043AB}">
      <dgm:prSet/>
      <dgm:spPr/>
      <dgm:t>
        <a:bodyPr/>
        <a:lstStyle/>
        <a:p>
          <a:endParaRPr lang="en-US"/>
        </a:p>
      </dgm:t>
    </dgm:pt>
    <dgm:pt modelId="{70A78D5D-9B16-4A3D-B1C4-4AEA9B85A56E}" type="sibTrans" cxnId="{830A288E-E85E-47CC-BA56-12161D6043AB}">
      <dgm:prSet/>
      <dgm:spPr/>
      <dgm:t>
        <a:bodyPr/>
        <a:lstStyle/>
        <a:p>
          <a:endParaRPr lang="en-US"/>
        </a:p>
      </dgm:t>
    </dgm:pt>
    <dgm:pt modelId="{22A4B7A8-0985-4140-A4A1-B062BEB92E93}">
      <dgm:prSet custT="1"/>
      <dgm:spPr/>
      <dgm:t>
        <a:bodyPr/>
        <a:lstStyle/>
        <a:p>
          <a:r>
            <a:rPr lang="en-US" sz="3200" dirty="0"/>
            <a:t>What do you think they had with them?</a:t>
          </a:r>
        </a:p>
      </dgm:t>
    </dgm:pt>
    <dgm:pt modelId="{DED072F3-1625-4ED5-B766-7D4EBE89526F}" type="parTrans" cxnId="{711EC7A9-8069-478E-8AF0-14254E84FE61}">
      <dgm:prSet/>
      <dgm:spPr/>
      <dgm:t>
        <a:bodyPr/>
        <a:lstStyle/>
        <a:p>
          <a:endParaRPr lang="en-US"/>
        </a:p>
      </dgm:t>
    </dgm:pt>
    <dgm:pt modelId="{C9ADFB3D-4D95-47F7-8658-DE4E92D71932}" type="sibTrans" cxnId="{711EC7A9-8069-478E-8AF0-14254E84FE61}">
      <dgm:prSet/>
      <dgm:spPr/>
      <dgm:t>
        <a:bodyPr/>
        <a:lstStyle/>
        <a:p>
          <a:endParaRPr lang="en-US"/>
        </a:p>
      </dgm:t>
    </dgm:pt>
    <dgm:pt modelId="{86C18897-5FFA-407F-8BDF-6AAD99829FC5}">
      <dgm:prSet custT="1"/>
      <dgm:spPr/>
      <dgm:t>
        <a:bodyPr/>
        <a:lstStyle/>
        <a:p>
          <a:r>
            <a:rPr lang="en-US" sz="2800" dirty="0"/>
            <a:t>Would you be able to survive in a new undiscovered planet on your own?</a:t>
          </a:r>
        </a:p>
      </dgm:t>
    </dgm:pt>
    <dgm:pt modelId="{4215FCF6-89F9-4531-8115-1BEAACE97BD1}" type="parTrans" cxnId="{FCBCE378-4AB4-4A7C-8217-3D545479BEA8}">
      <dgm:prSet/>
      <dgm:spPr/>
      <dgm:t>
        <a:bodyPr/>
        <a:lstStyle/>
        <a:p>
          <a:endParaRPr lang="en-US"/>
        </a:p>
      </dgm:t>
    </dgm:pt>
    <dgm:pt modelId="{D1B9C009-0D99-4C02-80AA-82314B6D3BDA}" type="sibTrans" cxnId="{FCBCE378-4AB4-4A7C-8217-3D545479BEA8}">
      <dgm:prSet/>
      <dgm:spPr/>
      <dgm:t>
        <a:bodyPr/>
        <a:lstStyle/>
        <a:p>
          <a:endParaRPr lang="en-US"/>
        </a:p>
      </dgm:t>
    </dgm:pt>
    <dgm:pt modelId="{04FCBC08-D474-4386-9959-F37365B9EF0E}" type="pres">
      <dgm:prSet presAssocID="{01553F72-011F-4767-9EA3-AE34853EBFCC}" presName="root" presStyleCnt="0">
        <dgm:presLayoutVars>
          <dgm:dir/>
          <dgm:resizeHandles val="exact"/>
        </dgm:presLayoutVars>
      </dgm:prSet>
      <dgm:spPr/>
    </dgm:pt>
    <dgm:pt modelId="{15F1213F-5C9F-462D-BF7D-D4DAE850A75E}" type="pres">
      <dgm:prSet presAssocID="{6DC04DC3-2274-4B77-A7BE-0E1770AD7F2A}" presName="compNode" presStyleCnt="0"/>
      <dgm:spPr/>
    </dgm:pt>
    <dgm:pt modelId="{01660898-9B26-4EFD-BF23-5B7B0DFB340D}" type="pres">
      <dgm:prSet presAssocID="{6DC04DC3-2274-4B77-A7BE-0E1770AD7F2A}" presName="iconRect" presStyleLbl="node1" presStyleIdx="0" presStyleCnt="3" custScaleX="222222" custScaleY="222397" custLinFactNeighborX="-1066" custLinFactNeighborY="-528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DDEB246-6D94-43B9-8A36-DF05DA17768C}" type="pres">
      <dgm:prSet presAssocID="{6DC04DC3-2274-4B77-A7BE-0E1770AD7F2A}" presName="spaceRect" presStyleCnt="0"/>
      <dgm:spPr/>
    </dgm:pt>
    <dgm:pt modelId="{A27CDD41-4645-42C0-B0C0-CD6E73BE8492}" type="pres">
      <dgm:prSet presAssocID="{6DC04DC3-2274-4B77-A7BE-0E1770AD7F2A}" presName="textRect" presStyleLbl="revTx" presStyleIdx="0" presStyleCnt="3" custScaleX="174970">
        <dgm:presLayoutVars>
          <dgm:chMax val="1"/>
          <dgm:chPref val="1"/>
        </dgm:presLayoutVars>
      </dgm:prSet>
      <dgm:spPr/>
    </dgm:pt>
    <dgm:pt modelId="{B8C98A13-C6B6-4092-A1C6-78A2DB8EDDB3}" type="pres">
      <dgm:prSet presAssocID="{70A78D5D-9B16-4A3D-B1C4-4AEA9B85A56E}" presName="sibTrans" presStyleCnt="0"/>
      <dgm:spPr/>
    </dgm:pt>
    <dgm:pt modelId="{97D9065F-14FD-421E-8FB1-E188A53CCDFA}" type="pres">
      <dgm:prSet presAssocID="{22A4B7A8-0985-4140-A4A1-B062BEB92E93}" presName="compNode" presStyleCnt="0"/>
      <dgm:spPr/>
    </dgm:pt>
    <dgm:pt modelId="{B7568669-8E4F-4280-BB0F-A20D7448FCD8}" type="pres">
      <dgm:prSet presAssocID="{22A4B7A8-0985-4140-A4A1-B062BEB92E93}" presName="iconRect" presStyleLbl="node1" presStyleIdx="1" presStyleCnt="3" custScaleX="179191" custScaleY="221380" custLinFactNeighborX="113" custLinFactNeighborY="-468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62716F9C-B957-4DDF-84C5-534ED1B4F7F2}" type="pres">
      <dgm:prSet presAssocID="{22A4B7A8-0985-4140-A4A1-B062BEB92E93}" presName="spaceRect" presStyleCnt="0"/>
      <dgm:spPr/>
    </dgm:pt>
    <dgm:pt modelId="{44B618AF-64F8-4A86-91AA-95AAA6E20A29}" type="pres">
      <dgm:prSet presAssocID="{22A4B7A8-0985-4140-A4A1-B062BEB92E93}" presName="textRect" presStyleLbl="revTx" presStyleIdx="1" presStyleCnt="3">
        <dgm:presLayoutVars>
          <dgm:chMax val="1"/>
          <dgm:chPref val="1"/>
        </dgm:presLayoutVars>
      </dgm:prSet>
      <dgm:spPr/>
    </dgm:pt>
    <dgm:pt modelId="{449C6777-E4B3-4AC5-B73F-426477407E6B}" type="pres">
      <dgm:prSet presAssocID="{C9ADFB3D-4D95-47F7-8658-DE4E92D71932}" presName="sibTrans" presStyleCnt="0"/>
      <dgm:spPr/>
    </dgm:pt>
    <dgm:pt modelId="{721B23F9-5EB6-4B7C-99AF-3718C5382746}" type="pres">
      <dgm:prSet presAssocID="{86C18897-5FFA-407F-8BDF-6AAD99829FC5}" presName="compNode" presStyleCnt="0"/>
      <dgm:spPr/>
    </dgm:pt>
    <dgm:pt modelId="{9061EE56-3062-4F05-9435-705CA951C450}" type="pres">
      <dgm:prSet presAssocID="{86C18897-5FFA-407F-8BDF-6AAD99829FC5}" presName="iconRect" presStyleLbl="node1" presStyleIdx="2" presStyleCnt="3" custScaleX="250072" custScaleY="225165" custLinFactNeighborX="7825" custLinFactNeighborY="-5914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0AD03032-6293-49DF-A142-65D5848AC241}" type="pres">
      <dgm:prSet presAssocID="{86C18897-5FFA-407F-8BDF-6AAD99829FC5}" presName="spaceRect" presStyleCnt="0"/>
      <dgm:spPr/>
    </dgm:pt>
    <dgm:pt modelId="{7065DE5D-0234-4A42-B60F-5F068CCC8C56}" type="pres">
      <dgm:prSet presAssocID="{86C18897-5FFA-407F-8BDF-6AAD99829FC5}" presName="textRect" presStyleLbl="revTx" presStyleIdx="2" presStyleCnt="3" custScaleX="178061">
        <dgm:presLayoutVars>
          <dgm:chMax val="1"/>
          <dgm:chPref val="1"/>
        </dgm:presLayoutVars>
      </dgm:prSet>
      <dgm:spPr/>
    </dgm:pt>
  </dgm:ptLst>
  <dgm:cxnLst>
    <dgm:cxn modelId="{7B4F4725-150C-4071-92E0-8487FF887FCC}" type="presOf" srcId="{86C18897-5FFA-407F-8BDF-6AAD99829FC5}" destId="{7065DE5D-0234-4A42-B60F-5F068CCC8C56}" srcOrd="0" destOrd="0" presId="urn:microsoft.com/office/officeart/2018/2/layout/IconLabelList"/>
    <dgm:cxn modelId="{3183F372-1F81-4ED0-B0F0-38F158B64CF7}" type="presOf" srcId="{22A4B7A8-0985-4140-A4A1-B062BEB92E93}" destId="{44B618AF-64F8-4A86-91AA-95AAA6E20A29}" srcOrd="0" destOrd="0" presId="urn:microsoft.com/office/officeart/2018/2/layout/IconLabelList"/>
    <dgm:cxn modelId="{FCBCE378-4AB4-4A7C-8217-3D545479BEA8}" srcId="{01553F72-011F-4767-9EA3-AE34853EBFCC}" destId="{86C18897-5FFA-407F-8BDF-6AAD99829FC5}" srcOrd="2" destOrd="0" parTransId="{4215FCF6-89F9-4531-8115-1BEAACE97BD1}" sibTransId="{D1B9C009-0D99-4C02-80AA-82314B6D3BDA}"/>
    <dgm:cxn modelId="{830A288E-E85E-47CC-BA56-12161D6043AB}" srcId="{01553F72-011F-4767-9EA3-AE34853EBFCC}" destId="{6DC04DC3-2274-4B77-A7BE-0E1770AD7F2A}" srcOrd="0" destOrd="0" parTransId="{FFA5A3FD-FA08-40AD-A5F6-B51333F907D3}" sibTransId="{70A78D5D-9B16-4A3D-B1C4-4AEA9B85A56E}"/>
    <dgm:cxn modelId="{711EC7A9-8069-478E-8AF0-14254E84FE61}" srcId="{01553F72-011F-4767-9EA3-AE34853EBFCC}" destId="{22A4B7A8-0985-4140-A4A1-B062BEB92E93}" srcOrd="1" destOrd="0" parTransId="{DED072F3-1625-4ED5-B766-7D4EBE89526F}" sibTransId="{C9ADFB3D-4D95-47F7-8658-DE4E92D71932}"/>
    <dgm:cxn modelId="{50286CAB-8899-47F5-A72E-FD63BC7CFE03}" type="presOf" srcId="{6DC04DC3-2274-4B77-A7BE-0E1770AD7F2A}" destId="{A27CDD41-4645-42C0-B0C0-CD6E73BE8492}" srcOrd="0" destOrd="0" presId="urn:microsoft.com/office/officeart/2018/2/layout/IconLabelList"/>
    <dgm:cxn modelId="{1BFE87B7-68E3-458E-9712-A4E04870E74F}" type="presOf" srcId="{01553F72-011F-4767-9EA3-AE34853EBFCC}" destId="{04FCBC08-D474-4386-9959-F37365B9EF0E}" srcOrd="0" destOrd="0" presId="urn:microsoft.com/office/officeart/2018/2/layout/IconLabelList"/>
    <dgm:cxn modelId="{28EE7515-8A09-4412-9C2E-397574A44A0A}" type="presParOf" srcId="{04FCBC08-D474-4386-9959-F37365B9EF0E}" destId="{15F1213F-5C9F-462D-BF7D-D4DAE850A75E}" srcOrd="0" destOrd="0" presId="urn:microsoft.com/office/officeart/2018/2/layout/IconLabelList"/>
    <dgm:cxn modelId="{546730A5-D1B2-482D-B335-0A7761FFA868}" type="presParOf" srcId="{15F1213F-5C9F-462D-BF7D-D4DAE850A75E}" destId="{01660898-9B26-4EFD-BF23-5B7B0DFB340D}" srcOrd="0" destOrd="0" presId="urn:microsoft.com/office/officeart/2018/2/layout/IconLabelList"/>
    <dgm:cxn modelId="{A481E6A1-EA3E-47D9-A2B7-AF9CBB9BD4CE}" type="presParOf" srcId="{15F1213F-5C9F-462D-BF7D-D4DAE850A75E}" destId="{ADDEB246-6D94-43B9-8A36-DF05DA17768C}" srcOrd="1" destOrd="0" presId="urn:microsoft.com/office/officeart/2018/2/layout/IconLabelList"/>
    <dgm:cxn modelId="{4F1DB07E-7D96-4F5B-A3D5-91A5EFB9A79C}" type="presParOf" srcId="{15F1213F-5C9F-462D-BF7D-D4DAE850A75E}" destId="{A27CDD41-4645-42C0-B0C0-CD6E73BE8492}" srcOrd="2" destOrd="0" presId="urn:microsoft.com/office/officeart/2018/2/layout/IconLabelList"/>
    <dgm:cxn modelId="{B85BEF12-0C91-416E-83AC-32C69A9D8F3A}" type="presParOf" srcId="{04FCBC08-D474-4386-9959-F37365B9EF0E}" destId="{B8C98A13-C6B6-4092-A1C6-78A2DB8EDDB3}" srcOrd="1" destOrd="0" presId="urn:microsoft.com/office/officeart/2018/2/layout/IconLabelList"/>
    <dgm:cxn modelId="{79DB295F-A9CC-440F-8470-6339F9D3FA96}" type="presParOf" srcId="{04FCBC08-D474-4386-9959-F37365B9EF0E}" destId="{97D9065F-14FD-421E-8FB1-E188A53CCDFA}" srcOrd="2" destOrd="0" presId="urn:microsoft.com/office/officeart/2018/2/layout/IconLabelList"/>
    <dgm:cxn modelId="{538B8A6E-C818-43F2-8B9D-696C36D08A27}" type="presParOf" srcId="{97D9065F-14FD-421E-8FB1-E188A53CCDFA}" destId="{B7568669-8E4F-4280-BB0F-A20D7448FCD8}" srcOrd="0" destOrd="0" presId="urn:microsoft.com/office/officeart/2018/2/layout/IconLabelList"/>
    <dgm:cxn modelId="{9A20CF0F-05F4-42BA-9EED-D099DFE429FB}" type="presParOf" srcId="{97D9065F-14FD-421E-8FB1-E188A53CCDFA}" destId="{62716F9C-B957-4DDF-84C5-534ED1B4F7F2}" srcOrd="1" destOrd="0" presId="urn:microsoft.com/office/officeart/2018/2/layout/IconLabelList"/>
    <dgm:cxn modelId="{C1379244-0E9D-46B3-B7FA-EE0A1E11E2CD}" type="presParOf" srcId="{97D9065F-14FD-421E-8FB1-E188A53CCDFA}" destId="{44B618AF-64F8-4A86-91AA-95AAA6E20A29}" srcOrd="2" destOrd="0" presId="urn:microsoft.com/office/officeart/2018/2/layout/IconLabelList"/>
    <dgm:cxn modelId="{5B0D2B44-FB43-4AFF-BE2F-E0A71332377D}" type="presParOf" srcId="{04FCBC08-D474-4386-9959-F37365B9EF0E}" destId="{449C6777-E4B3-4AC5-B73F-426477407E6B}" srcOrd="3" destOrd="0" presId="urn:microsoft.com/office/officeart/2018/2/layout/IconLabelList"/>
    <dgm:cxn modelId="{B97BE344-725A-4038-A9C3-F47D37895CEC}" type="presParOf" srcId="{04FCBC08-D474-4386-9959-F37365B9EF0E}" destId="{721B23F9-5EB6-4B7C-99AF-3718C5382746}" srcOrd="4" destOrd="0" presId="urn:microsoft.com/office/officeart/2018/2/layout/IconLabelList"/>
    <dgm:cxn modelId="{EE357268-E500-4C9E-A9E3-D8D59E3CBD81}" type="presParOf" srcId="{721B23F9-5EB6-4B7C-99AF-3718C5382746}" destId="{9061EE56-3062-4F05-9435-705CA951C450}" srcOrd="0" destOrd="0" presId="urn:microsoft.com/office/officeart/2018/2/layout/IconLabelList"/>
    <dgm:cxn modelId="{40AA412C-68F6-4FE3-93C8-64994CDE8CB0}" type="presParOf" srcId="{721B23F9-5EB6-4B7C-99AF-3718C5382746}" destId="{0AD03032-6293-49DF-A142-65D5848AC241}" srcOrd="1" destOrd="0" presId="urn:microsoft.com/office/officeart/2018/2/layout/IconLabelList"/>
    <dgm:cxn modelId="{288C30AC-9CDD-4580-982F-27DB35599014}" type="presParOf" srcId="{721B23F9-5EB6-4B7C-99AF-3718C5382746}" destId="{7065DE5D-0234-4A42-B60F-5F068CCC8C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4CD0E-F678-4397-802C-3657614080E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72CC3A1-83A3-413E-A950-B164C8ED6BB1}">
      <dgm:prSet/>
      <dgm:spPr/>
      <dgm:t>
        <a:bodyPr/>
        <a:lstStyle/>
        <a:p>
          <a:r>
            <a:rPr lang="en-US"/>
            <a:t>God</a:t>
          </a:r>
        </a:p>
      </dgm:t>
    </dgm:pt>
    <dgm:pt modelId="{F2624754-427A-4514-9884-6602ABF53AD3}" type="parTrans" cxnId="{6446C41E-07BF-47EC-8254-A2C1DFB0EF79}">
      <dgm:prSet/>
      <dgm:spPr/>
      <dgm:t>
        <a:bodyPr/>
        <a:lstStyle/>
        <a:p>
          <a:endParaRPr lang="en-US"/>
        </a:p>
      </dgm:t>
    </dgm:pt>
    <dgm:pt modelId="{59B221B7-0613-495B-A92E-BD66E765125E}" type="sibTrans" cxnId="{6446C41E-07BF-47EC-8254-A2C1DFB0EF79}">
      <dgm:prSet/>
      <dgm:spPr/>
      <dgm:t>
        <a:bodyPr/>
        <a:lstStyle/>
        <a:p>
          <a:endParaRPr lang="en-US"/>
        </a:p>
      </dgm:t>
    </dgm:pt>
    <dgm:pt modelId="{7D0436A3-F419-4465-9F38-92E45F2F850A}">
      <dgm:prSet/>
      <dgm:spPr/>
      <dgm:t>
        <a:bodyPr/>
        <a:lstStyle/>
        <a:p>
          <a:r>
            <a:rPr lang="en-US"/>
            <a:t>Gold</a:t>
          </a:r>
        </a:p>
      </dgm:t>
    </dgm:pt>
    <dgm:pt modelId="{AD62953B-678F-4938-BF6A-770B09695A1E}" type="parTrans" cxnId="{EBFE97B7-4A3E-4848-BDD0-7E7C579D1FD6}">
      <dgm:prSet/>
      <dgm:spPr/>
      <dgm:t>
        <a:bodyPr/>
        <a:lstStyle/>
        <a:p>
          <a:endParaRPr lang="en-US"/>
        </a:p>
      </dgm:t>
    </dgm:pt>
    <dgm:pt modelId="{DEB426C2-F71A-4425-8ED1-50CB65EC4C7C}" type="sibTrans" cxnId="{EBFE97B7-4A3E-4848-BDD0-7E7C579D1FD6}">
      <dgm:prSet/>
      <dgm:spPr/>
      <dgm:t>
        <a:bodyPr/>
        <a:lstStyle/>
        <a:p>
          <a:endParaRPr lang="en-US"/>
        </a:p>
      </dgm:t>
    </dgm:pt>
    <dgm:pt modelId="{395E2DA2-CF80-4303-949A-03DCC7E2CACB}">
      <dgm:prSet/>
      <dgm:spPr/>
      <dgm:t>
        <a:bodyPr/>
        <a:lstStyle/>
        <a:p>
          <a:r>
            <a:rPr lang="en-US"/>
            <a:t>Glory</a:t>
          </a:r>
        </a:p>
      </dgm:t>
    </dgm:pt>
    <dgm:pt modelId="{43A166EC-140B-4B22-B65E-0305A1F40D27}" type="parTrans" cxnId="{225698E4-2B7D-48FE-B61E-A3C7B0C9AA35}">
      <dgm:prSet/>
      <dgm:spPr/>
      <dgm:t>
        <a:bodyPr/>
        <a:lstStyle/>
        <a:p>
          <a:endParaRPr lang="en-US"/>
        </a:p>
      </dgm:t>
    </dgm:pt>
    <dgm:pt modelId="{34B0F59D-1263-4C8A-8F40-33F30ABA1AAB}" type="sibTrans" cxnId="{225698E4-2B7D-48FE-B61E-A3C7B0C9AA35}">
      <dgm:prSet/>
      <dgm:spPr/>
      <dgm:t>
        <a:bodyPr/>
        <a:lstStyle/>
        <a:p>
          <a:endParaRPr lang="en-US"/>
        </a:p>
      </dgm:t>
    </dgm:pt>
    <dgm:pt modelId="{A7666E4A-D925-4463-A3AE-25303CD35AA1}" type="pres">
      <dgm:prSet presAssocID="{EE74CD0E-F678-4397-802C-3657614080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A03427-DE5F-4E87-A361-4E3A4AB709ED}" type="pres">
      <dgm:prSet presAssocID="{972CC3A1-83A3-413E-A950-B164C8ED6BB1}" presName="root" presStyleCnt="0"/>
      <dgm:spPr/>
    </dgm:pt>
    <dgm:pt modelId="{1D8BB902-5B5A-405B-ADBD-24854F54FA99}" type="pres">
      <dgm:prSet presAssocID="{972CC3A1-83A3-413E-A950-B164C8ED6BB1}" presName="rootComposite" presStyleCnt="0"/>
      <dgm:spPr/>
    </dgm:pt>
    <dgm:pt modelId="{2414A006-9EA4-4A28-9FA8-924145E25672}" type="pres">
      <dgm:prSet presAssocID="{972CC3A1-83A3-413E-A950-B164C8ED6BB1}" presName="rootText" presStyleLbl="node1" presStyleIdx="0" presStyleCnt="3"/>
      <dgm:spPr/>
    </dgm:pt>
    <dgm:pt modelId="{BDD02830-F8CA-461F-8FC5-17DED8B9C13A}" type="pres">
      <dgm:prSet presAssocID="{972CC3A1-83A3-413E-A950-B164C8ED6BB1}" presName="rootConnector" presStyleLbl="node1" presStyleIdx="0" presStyleCnt="3"/>
      <dgm:spPr/>
    </dgm:pt>
    <dgm:pt modelId="{E892A7BC-1A81-4879-81EE-23D941F2AAB4}" type="pres">
      <dgm:prSet presAssocID="{972CC3A1-83A3-413E-A950-B164C8ED6BB1}" presName="childShape" presStyleCnt="0"/>
      <dgm:spPr/>
    </dgm:pt>
    <dgm:pt modelId="{324F0EFB-3031-4D5A-8F64-F6F0D4461ABD}" type="pres">
      <dgm:prSet presAssocID="{7D0436A3-F419-4465-9F38-92E45F2F850A}" presName="root" presStyleCnt="0"/>
      <dgm:spPr/>
    </dgm:pt>
    <dgm:pt modelId="{73163A88-8A8B-499E-BE96-133B22ED585A}" type="pres">
      <dgm:prSet presAssocID="{7D0436A3-F419-4465-9F38-92E45F2F850A}" presName="rootComposite" presStyleCnt="0"/>
      <dgm:spPr/>
    </dgm:pt>
    <dgm:pt modelId="{B0537C50-15F0-4E86-898D-50CD27EE809E}" type="pres">
      <dgm:prSet presAssocID="{7D0436A3-F419-4465-9F38-92E45F2F850A}" presName="rootText" presStyleLbl="node1" presStyleIdx="1" presStyleCnt="3"/>
      <dgm:spPr/>
    </dgm:pt>
    <dgm:pt modelId="{DD42FA1F-AD74-449A-884A-78518C77993C}" type="pres">
      <dgm:prSet presAssocID="{7D0436A3-F419-4465-9F38-92E45F2F850A}" presName="rootConnector" presStyleLbl="node1" presStyleIdx="1" presStyleCnt="3"/>
      <dgm:spPr/>
    </dgm:pt>
    <dgm:pt modelId="{3CAA5D0E-08EB-46B1-AF3E-AFD0B92D6682}" type="pres">
      <dgm:prSet presAssocID="{7D0436A3-F419-4465-9F38-92E45F2F850A}" presName="childShape" presStyleCnt="0"/>
      <dgm:spPr/>
    </dgm:pt>
    <dgm:pt modelId="{DAAD1ED4-86EF-42EE-9A36-6A9C2E17B110}" type="pres">
      <dgm:prSet presAssocID="{395E2DA2-CF80-4303-949A-03DCC7E2CACB}" presName="root" presStyleCnt="0"/>
      <dgm:spPr/>
    </dgm:pt>
    <dgm:pt modelId="{60643C72-6B26-408B-8324-FBE100F6CEDE}" type="pres">
      <dgm:prSet presAssocID="{395E2DA2-CF80-4303-949A-03DCC7E2CACB}" presName="rootComposite" presStyleCnt="0"/>
      <dgm:spPr/>
    </dgm:pt>
    <dgm:pt modelId="{57E3CBC8-E2AF-4F4C-A206-CFA5BA09594B}" type="pres">
      <dgm:prSet presAssocID="{395E2DA2-CF80-4303-949A-03DCC7E2CACB}" presName="rootText" presStyleLbl="node1" presStyleIdx="2" presStyleCnt="3"/>
      <dgm:spPr/>
    </dgm:pt>
    <dgm:pt modelId="{B4546970-4F4D-4542-ACD2-4FF38424C472}" type="pres">
      <dgm:prSet presAssocID="{395E2DA2-CF80-4303-949A-03DCC7E2CACB}" presName="rootConnector" presStyleLbl="node1" presStyleIdx="2" presStyleCnt="3"/>
      <dgm:spPr/>
    </dgm:pt>
    <dgm:pt modelId="{02CA8FEB-4EAA-4D7C-80D5-BEA1361E399A}" type="pres">
      <dgm:prSet presAssocID="{395E2DA2-CF80-4303-949A-03DCC7E2CACB}" presName="childShape" presStyleCnt="0"/>
      <dgm:spPr/>
    </dgm:pt>
  </dgm:ptLst>
  <dgm:cxnLst>
    <dgm:cxn modelId="{6446C41E-07BF-47EC-8254-A2C1DFB0EF79}" srcId="{EE74CD0E-F678-4397-802C-3657614080ED}" destId="{972CC3A1-83A3-413E-A950-B164C8ED6BB1}" srcOrd="0" destOrd="0" parTransId="{F2624754-427A-4514-9884-6602ABF53AD3}" sibTransId="{59B221B7-0613-495B-A92E-BD66E765125E}"/>
    <dgm:cxn modelId="{76B52B21-D06E-437E-9031-34CC21C0B38F}" type="presOf" srcId="{7D0436A3-F419-4465-9F38-92E45F2F850A}" destId="{DD42FA1F-AD74-449A-884A-78518C77993C}" srcOrd="1" destOrd="0" presId="urn:microsoft.com/office/officeart/2005/8/layout/hierarchy3"/>
    <dgm:cxn modelId="{78CC316F-D65E-4212-9040-7860D0DCDFD6}" type="presOf" srcId="{972CC3A1-83A3-413E-A950-B164C8ED6BB1}" destId="{BDD02830-F8CA-461F-8FC5-17DED8B9C13A}" srcOrd="1" destOrd="0" presId="urn:microsoft.com/office/officeart/2005/8/layout/hierarchy3"/>
    <dgm:cxn modelId="{FF25E16F-6065-4F36-8C3D-D0762B30E9A1}" type="presOf" srcId="{395E2DA2-CF80-4303-949A-03DCC7E2CACB}" destId="{B4546970-4F4D-4542-ACD2-4FF38424C472}" srcOrd="1" destOrd="0" presId="urn:microsoft.com/office/officeart/2005/8/layout/hierarchy3"/>
    <dgm:cxn modelId="{68B18E7A-A2C2-4DE7-A6C8-F6243E6F5F57}" type="presOf" srcId="{972CC3A1-83A3-413E-A950-B164C8ED6BB1}" destId="{2414A006-9EA4-4A28-9FA8-924145E25672}" srcOrd="0" destOrd="0" presId="urn:microsoft.com/office/officeart/2005/8/layout/hierarchy3"/>
    <dgm:cxn modelId="{D4F72699-C891-4B36-9087-26CD39DE95BA}" type="presOf" srcId="{395E2DA2-CF80-4303-949A-03DCC7E2CACB}" destId="{57E3CBC8-E2AF-4F4C-A206-CFA5BA09594B}" srcOrd="0" destOrd="0" presId="urn:microsoft.com/office/officeart/2005/8/layout/hierarchy3"/>
    <dgm:cxn modelId="{9B25409E-FBC5-4969-AA8B-5A08567A5ABA}" type="presOf" srcId="{EE74CD0E-F678-4397-802C-3657614080ED}" destId="{A7666E4A-D925-4463-A3AE-25303CD35AA1}" srcOrd="0" destOrd="0" presId="urn:microsoft.com/office/officeart/2005/8/layout/hierarchy3"/>
    <dgm:cxn modelId="{EBFE97B7-4A3E-4848-BDD0-7E7C579D1FD6}" srcId="{EE74CD0E-F678-4397-802C-3657614080ED}" destId="{7D0436A3-F419-4465-9F38-92E45F2F850A}" srcOrd="1" destOrd="0" parTransId="{AD62953B-678F-4938-BF6A-770B09695A1E}" sibTransId="{DEB426C2-F71A-4425-8ED1-50CB65EC4C7C}"/>
    <dgm:cxn modelId="{DEE6D7D6-C541-46AC-912D-588B67D8C40F}" type="presOf" srcId="{7D0436A3-F419-4465-9F38-92E45F2F850A}" destId="{B0537C50-15F0-4E86-898D-50CD27EE809E}" srcOrd="0" destOrd="0" presId="urn:microsoft.com/office/officeart/2005/8/layout/hierarchy3"/>
    <dgm:cxn modelId="{225698E4-2B7D-48FE-B61E-A3C7B0C9AA35}" srcId="{EE74CD0E-F678-4397-802C-3657614080ED}" destId="{395E2DA2-CF80-4303-949A-03DCC7E2CACB}" srcOrd="2" destOrd="0" parTransId="{43A166EC-140B-4B22-B65E-0305A1F40D27}" sibTransId="{34B0F59D-1263-4C8A-8F40-33F30ABA1AAB}"/>
    <dgm:cxn modelId="{FCCB5581-F1D0-4E61-9B98-455077AF8C9E}" type="presParOf" srcId="{A7666E4A-D925-4463-A3AE-25303CD35AA1}" destId="{34A03427-DE5F-4E87-A361-4E3A4AB709ED}" srcOrd="0" destOrd="0" presId="urn:microsoft.com/office/officeart/2005/8/layout/hierarchy3"/>
    <dgm:cxn modelId="{FA0C2F11-4D8E-4872-82CB-6C1BE29CA513}" type="presParOf" srcId="{34A03427-DE5F-4E87-A361-4E3A4AB709ED}" destId="{1D8BB902-5B5A-405B-ADBD-24854F54FA99}" srcOrd="0" destOrd="0" presId="urn:microsoft.com/office/officeart/2005/8/layout/hierarchy3"/>
    <dgm:cxn modelId="{7AEF6182-186A-4D57-A7ED-2905BF698226}" type="presParOf" srcId="{1D8BB902-5B5A-405B-ADBD-24854F54FA99}" destId="{2414A006-9EA4-4A28-9FA8-924145E25672}" srcOrd="0" destOrd="0" presId="urn:microsoft.com/office/officeart/2005/8/layout/hierarchy3"/>
    <dgm:cxn modelId="{02BA36BD-55D4-4BC0-B6A5-020B09AEA562}" type="presParOf" srcId="{1D8BB902-5B5A-405B-ADBD-24854F54FA99}" destId="{BDD02830-F8CA-461F-8FC5-17DED8B9C13A}" srcOrd="1" destOrd="0" presId="urn:microsoft.com/office/officeart/2005/8/layout/hierarchy3"/>
    <dgm:cxn modelId="{BFA20158-3B5D-4738-B06B-2DCDF5C3A033}" type="presParOf" srcId="{34A03427-DE5F-4E87-A361-4E3A4AB709ED}" destId="{E892A7BC-1A81-4879-81EE-23D941F2AAB4}" srcOrd="1" destOrd="0" presId="urn:microsoft.com/office/officeart/2005/8/layout/hierarchy3"/>
    <dgm:cxn modelId="{8A8A0CE0-A7D9-49BA-AAE0-FBEAB489D734}" type="presParOf" srcId="{A7666E4A-D925-4463-A3AE-25303CD35AA1}" destId="{324F0EFB-3031-4D5A-8F64-F6F0D4461ABD}" srcOrd="1" destOrd="0" presId="urn:microsoft.com/office/officeart/2005/8/layout/hierarchy3"/>
    <dgm:cxn modelId="{D52BB388-0812-404A-A2B6-76DBA53F0999}" type="presParOf" srcId="{324F0EFB-3031-4D5A-8F64-F6F0D4461ABD}" destId="{73163A88-8A8B-499E-BE96-133B22ED585A}" srcOrd="0" destOrd="0" presId="urn:microsoft.com/office/officeart/2005/8/layout/hierarchy3"/>
    <dgm:cxn modelId="{B91DA287-A98B-4B23-A3F3-B0B8C162CD79}" type="presParOf" srcId="{73163A88-8A8B-499E-BE96-133B22ED585A}" destId="{B0537C50-15F0-4E86-898D-50CD27EE809E}" srcOrd="0" destOrd="0" presId="urn:microsoft.com/office/officeart/2005/8/layout/hierarchy3"/>
    <dgm:cxn modelId="{F44FF7AE-DD1A-44C2-B149-5BC0CFCA5941}" type="presParOf" srcId="{73163A88-8A8B-499E-BE96-133B22ED585A}" destId="{DD42FA1F-AD74-449A-884A-78518C77993C}" srcOrd="1" destOrd="0" presId="urn:microsoft.com/office/officeart/2005/8/layout/hierarchy3"/>
    <dgm:cxn modelId="{85D42B85-A332-4B31-90D3-17D380231277}" type="presParOf" srcId="{324F0EFB-3031-4D5A-8F64-F6F0D4461ABD}" destId="{3CAA5D0E-08EB-46B1-AF3E-AFD0B92D6682}" srcOrd="1" destOrd="0" presId="urn:microsoft.com/office/officeart/2005/8/layout/hierarchy3"/>
    <dgm:cxn modelId="{399A287D-CAC0-4DC5-8B84-E3D9D293EB60}" type="presParOf" srcId="{A7666E4A-D925-4463-A3AE-25303CD35AA1}" destId="{DAAD1ED4-86EF-42EE-9A36-6A9C2E17B110}" srcOrd="2" destOrd="0" presId="urn:microsoft.com/office/officeart/2005/8/layout/hierarchy3"/>
    <dgm:cxn modelId="{ED7FDD14-052F-445F-8EF8-C1D5F4E7E808}" type="presParOf" srcId="{DAAD1ED4-86EF-42EE-9A36-6A9C2E17B110}" destId="{60643C72-6B26-408B-8324-FBE100F6CEDE}" srcOrd="0" destOrd="0" presId="urn:microsoft.com/office/officeart/2005/8/layout/hierarchy3"/>
    <dgm:cxn modelId="{16C78751-60F1-42BD-848E-61B130B8B7AF}" type="presParOf" srcId="{60643C72-6B26-408B-8324-FBE100F6CEDE}" destId="{57E3CBC8-E2AF-4F4C-A206-CFA5BA09594B}" srcOrd="0" destOrd="0" presId="urn:microsoft.com/office/officeart/2005/8/layout/hierarchy3"/>
    <dgm:cxn modelId="{BA34EEEB-DD49-4654-A70A-8C9C0AE061EF}" type="presParOf" srcId="{60643C72-6B26-408B-8324-FBE100F6CEDE}" destId="{B4546970-4F4D-4542-ACD2-4FF38424C472}" srcOrd="1" destOrd="0" presId="urn:microsoft.com/office/officeart/2005/8/layout/hierarchy3"/>
    <dgm:cxn modelId="{2091105A-C6D8-4DE3-88A8-857F073D19C9}" type="presParOf" srcId="{DAAD1ED4-86EF-42EE-9A36-6A9C2E17B110}" destId="{02CA8FEB-4EAA-4D7C-80D5-BEA1361E399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60898-9B26-4EFD-BF23-5B7B0DFB340D}">
      <dsp:nvSpPr>
        <dsp:cNvPr id="0" name=""/>
        <dsp:cNvSpPr/>
      </dsp:nvSpPr>
      <dsp:spPr>
        <a:xfrm>
          <a:off x="2285707" y="307203"/>
          <a:ext cx="1601365" cy="1602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CDD41-4645-42C0-B0C0-CD6E73BE8492}">
      <dsp:nvSpPr>
        <dsp:cNvPr id="0" name=""/>
        <dsp:cNvSpPr/>
      </dsp:nvSpPr>
      <dsp:spPr>
        <a:xfrm>
          <a:off x="1693115" y="2196658"/>
          <a:ext cx="2801912" cy="124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would be some challenges they would face?</a:t>
          </a:r>
        </a:p>
      </dsp:txBody>
      <dsp:txXfrm>
        <a:off x="1693115" y="2196658"/>
        <a:ext cx="2801912" cy="1245340"/>
      </dsp:txXfrm>
    </dsp:sp>
    <dsp:sp modelId="{B7568669-8E4F-4280-BB0F-A20D7448FCD8}">
      <dsp:nvSpPr>
        <dsp:cNvPr id="0" name=""/>
        <dsp:cNvSpPr/>
      </dsp:nvSpPr>
      <dsp:spPr>
        <a:xfrm>
          <a:off x="4931126" y="352481"/>
          <a:ext cx="1291277" cy="1595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618AF-64F8-4A86-91AA-95AAA6E20A29}">
      <dsp:nvSpPr>
        <dsp:cNvPr id="0" name=""/>
        <dsp:cNvSpPr/>
      </dsp:nvSpPr>
      <dsp:spPr>
        <a:xfrm>
          <a:off x="4775267" y="2194826"/>
          <a:ext cx="1601367" cy="124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do you think they had with them?</a:t>
          </a:r>
        </a:p>
      </dsp:txBody>
      <dsp:txXfrm>
        <a:off x="4775267" y="2194826"/>
        <a:ext cx="1601367" cy="1245340"/>
      </dsp:txXfrm>
    </dsp:sp>
    <dsp:sp modelId="{9061EE56-3062-4F05-9435-705CA951C450}">
      <dsp:nvSpPr>
        <dsp:cNvPr id="0" name=""/>
        <dsp:cNvSpPr/>
      </dsp:nvSpPr>
      <dsp:spPr>
        <a:xfrm>
          <a:off x="7237938" y="256861"/>
          <a:ext cx="1802056" cy="16225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5DE5D-0234-4A42-B60F-5F068CCC8C56}">
      <dsp:nvSpPr>
        <dsp:cNvPr id="0" name=""/>
        <dsp:cNvSpPr/>
      </dsp:nvSpPr>
      <dsp:spPr>
        <a:xfrm>
          <a:off x="6656873" y="2201645"/>
          <a:ext cx="2851410" cy="124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Would you be able to survive in a new undiscovered planet on your own?</a:t>
          </a:r>
        </a:p>
      </dsp:txBody>
      <dsp:txXfrm>
        <a:off x="6656873" y="2201645"/>
        <a:ext cx="2851410" cy="1245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A006-9EA4-4A28-9FA8-924145E25672}">
      <dsp:nvSpPr>
        <dsp:cNvPr id="0" name=""/>
        <dsp:cNvSpPr/>
      </dsp:nvSpPr>
      <dsp:spPr>
        <a:xfrm>
          <a:off x="738" y="2133931"/>
          <a:ext cx="1729048" cy="8645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God</a:t>
          </a:r>
        </a:p>
      </dsp:txBody>
      <dsp:txXfrm>
        <a:off x="26059" y="2159252"/>
        <a:ext cx="1678406" cy="813882"/>
      </dsp:txXfrm>
    </dsp:sp>
    <dsp:sp modelId="{B0537C50-15F0-4E86-898D-50CD27EE809E}">
      <dsp:nvSpPr>
        <dsp:cNvPr id="0" name=""/>
        <dsp:cNvSpPr/>
      </dsp:nvSpPr>
      <dsp:spPr>
        <a:xfrm>
          <a:off x="2162049" y="2133931"/>
          <a:ext cx="1729048" cy="864524"/>
        </a:xfrm>
        <a:prstGeom prst="roundRect">
          <a:avLst>
            <a:gd name="adj" fmla="val 10000"/>
          </a:avLst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Gold</a:t>
          </a:r>
        </a:p>
      </dsp:txBody>
      <dsp:txXfrm>
        <a:off x="2187370" y="2159252"/>
        <a:ext cx="1678406" cy="813882"/>
      </dsp:txXfrm>
    </dsp:sp>
    <dsp:sp modelId="{57E3CBC8-E2AF-4F4C-A206-CFA5BA09594B}">
      <dsp:nvSpPr>
        <dsp:cNvPr id="0" name=""/>
        <dsp:cNvSpPr/>
      </dsp:nvSpPr>
      <dsp:spPr>
        <a:xfrm>
          <a:off x="4323360" y="2133931"/>
          <a:ext cx="1729048" cy="864524"/>
        </a:xfrm>
        <a:prstGeom prst="roundRect">
          <a:avLst>
            <a:gd name="adj" fmla="val 10000"/>
          </a:avLst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Glory</a:t>
          </a:r>
        </a:p>
      </dsp:txBody>
      <dsp:txXfrm>
        <a:off x="4348681" y="2159252"/>
        <a:ext cx="1678406" cy="81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03263" indent="-271463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081088" indent="-2159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12888" indent="-2159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946275" indent="-2159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AA9B23A1-BB52-4E8C-8C13-277B4DDF24EF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3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0809C-9905-4A6E-9B22-1F5813758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CA22C-3C53-4E4D-92EE-6117EACA0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F7CEE-79BA-4E34-B095-D4626B3EE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8869-BEA7-43B3-9904-842846125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814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CCDF8-2C2A-46CA-B3CF-A70FF514E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5518E-F113-46ED-B927-953A5F779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DFFCE-A473-4D65-A999-A2EDEF9AB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C508-4138-45C4-8D39-61099C16F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7234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1D126-EC30-4E2C-BD11-BDFC210C2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F84C6B-E476-42E0-B70A-C884D6C5D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24138-69F6-4E15-9ADA-C91F7CA64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864B-E17A-4974-8B64-465A05CD6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36491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828800"/>
            <a:ext cx="5078677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692" y="1828800"/>
            <a:ext cx="5078677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5B0F2-928B-4786-9AA6-7D0C4630A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7EF90-C56F-416F-A194-9149AC98B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8D6E3-17DA-43A2-ACC4-D6889D1AE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F6D8-0544-467B-BA94-9FE494C93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52787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F2B36F-F2BB-4C2D-A578-B4E96B686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3BFD36-2111-4C54-B753-8353D17B4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26E07-8D00-4277-A05F-00DD6F5BB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CF33-1D01-4FC4-A9C1-F77C5E21B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63126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068BD8-96F7-450A-82A8-20704E3F5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156EEA-57B9-4F98-B811-40C09FB38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0ED59A-09FF-40E3-834C-D089E899B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1B20-F191-4554-B74D-87FCACCB6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408929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DF52C9-09A9-41F7-A9FA-615A8C8D8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BBDE0-2EAB-40E3-8856-CF533E741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F5483D-99B4-411A-92B6-FB8DD7778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B4B5-1BEB-46FB-8E5B-6A6F17A63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7998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23331-C169-4874-9FB9-22C99DED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9CE8B-4978-4D9F-BB12-023E17215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810CC-D19B-41D1-92DE-DC8D4C1AC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620E-2951-44FE-8799-02F1EFBCB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5029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DF91-F1BC-459D-B6C3-F7103FF36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4AA5-E8C8-497A-B169-22DB40274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FBC07-B28B-4EDA-AB54-85082137E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BB08-CD90-4903-A919-16A7594DD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454578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728EC8-B372-4825-BA3C-EA5DF6A1D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498F7-04A2-4E10-B32F-5EE5ECE1F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EA7CA4-6E1F-4A18-89DA-FE8E1E7A1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F75B-B924-48F8-BAB8-398CA0E03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647501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2964" y="609600"/>
            <a:ext cx="2691699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868" y="609600"/>
            <a:ext cx="7871949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591C4-5AED-4C56-812C-0EB80FD42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91A33-BF90-40DE-83E3-778207BAD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99179-3625-4F74-B9FD-331545FEC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70BB-87F3-45EC-AA25-8D58B5D9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989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198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marL="0" algn="ctr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198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C3E674-6EB1-4974-8A6C-B440D660F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9DE432-8CC1-4006-8E5F-90373B18F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7868" y="1828800"/>
            <a:ext cx="103605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8C12F4-0B84-4F46-BEE9-76D9532900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CE23F3-1D68-462B-B6DB-7C0811A2F5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5CA58E-5BE9-4AAB-AF95-C7E01AAF94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C82F75-442D-4F38-8B42-2CF7B2EE2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rgbClr val="66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rgbClr val="66FF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66FF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rgbClr val="66FF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rgbClr val="66FF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survivalblog.com/survival-skills/a-definition-of-surviva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nicholls.wordpres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4A8C06-C375-4D22-BEEE-6BBC887F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70" b="4514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57FCEABF-719A-4C8C-8802-E1C13EE46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079" y="243840"/>
            <a:ext cx="11721587" cy="6377939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" panose="020E0602020502020306" pitchFamily="34" charset="0"/>
              </a:rPr>
              <a:t>How long can you survive…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22" y="1903095"/>
            <a:ext cx="9870300" cy="4038600"/>
          </a:xfrm>
        </p:spPr>
        <p:txBody>
          <a:bodyPr>
            <a:noAutofit/>
          </a:bodyPr>
          <a:lstStyle/>
          <a:p>
            <a:pPr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Without water?</a:t>
            </a:r>
          </a:p>
          <a:p>
            <a:pPr lvl="1"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3-4 days</a:t>
            </a: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Without food?</a:t>
            </a:r>
          </a:p>
          <a:p>
            <a:pPr lvl="1"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3 weeks</a:t>
            </a: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Without sleep?</a:t>
            </a:r>
          </a:p>
          <a:p>
            <a:pPr lvl="1"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11 days</a:t>
            </a: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In 0 degree water?</a:t>
            </a:r>
          </a:p>
          <a:p>
            <a:pPr lvl="1" algn="ctr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15-45 minutes</a:t>
            </a:r>
          </a:p>
        </p:txBody>
      </p:sp>
    </p:spTree>
    <p:extLst>
      <p:ext uri="{BB962C8B-B14F-4D97-AF65-F5344CB8AC3E}">
        <p14:creationId xmlns:p14="http://schemas.microsoft.com/office/powerpoint/2010/main" val="25105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" y="290691"/>
            <a:ext cx="7239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latin typeface="Comic Sans MS" panose="030F0702030302020204" pitchFamily="66" charset="0"/>
              </a:rPr>
              <a:t>ETOWAH INDIAN MOUNDS</a:t>
            </a:r>
          </a:p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Cartersville, GA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Home to several thousand Native Americans between 1000 CE to 1550 CE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54-acre site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contains six earthen mounds, a plaza, village area, borrow pits and defensive ditch.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The most intact Mississippian Culture site in the Southeastern United States.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only 9 percent of this site has been excavated</a:t>
            </a:r>
          </a:p>
        </p:txBody>
      </p:sp>
      <p:pic>
        <p:nvPicPr>
          <p:cNvPr id="9222" name="Picture 6" descr="Image result for mississippian indian burial mounds geor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4" y="157544"/>
            <a:ext cx="4920270" cy="32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mississippian indian burial mounds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138584"/>
            <a:ext cx="4155078" cy="37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34761"/>
            <a:ext cx="11721587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7670" y="0"/>
            <a:ext cx="46211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8ABCD-DC01-4271-A62A-6151E9F8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374" y="609599"/>
            <a:ext cx="3573540" cy="5403273"/>
          </a:xfrm>
        </p:spPr>
        <p:txBody>
          <a:bodyPr>
            <a:normAutofit/>
          </a:bodyPr>
          <a:lstStyle/>
          <a:p>
            <a:r>
              <a:rPr lang="en-US" sz="5900">
                <a:solidFill>
                  <a:srgbClr val="FFFFFF"/>
                </a:solidFill>
              </a:rPr>
              <a:t>What are the 3 G’s?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0BE66C-3FF1-4789-993A-A4E090004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01675"/>
              </p:ext>
            </p:extLst>
          </p:nvPr>
        </p:nvGraphicFramePr>
        <p:xfrm>
          <a:off x="861788" y="881063"/>
          <a:ext cx="6053148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5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4A006-9EA4-4A28-9FA8-924145E2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414A006-9EA4-4A28-9FA8-924145E25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2414A006-9EA4-4A28-9FA8-924145E2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2414A006-9EA4-4A28-9FA8-924145E2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2414A006-9EA4-4A28-9FA8-924145E2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537C50-15F0-4E86-898D-50CD27EE8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B0537C50-15F0-4E86-898D-50CD27EE8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B0537C50-15F0-4E86-898D-50CD27EE8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B0537C50-15F0-4E86-898D-50CD27EE8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B0537C50-15F0-4E86-898D-50CD27EE8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3CBC8-E2AF-4F4C-A206-CFA5BA095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7E3CBC8-E2AF-4F4C-A206-CFA5BA095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57E3CBC8-E2AF-4F4C-A206-CFA5BA095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57E3CBC8-E2AF-4F4C-A206-CFA5BA095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57E3CBC8-E2AF-4F4C-A206-CFA5BA095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144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776" y="256540"/>
            <a:ext cx="11701272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144" y="545896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382E9-4327-42B7-B4B8-720946E3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90" y="4206240"/>
            <a:ext cx="9964365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600" b="1" cap="all"/>
              <a:t>What was the main reason European’s started to explore the “New World?”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39CE-8792-4C53-8984-8B60B6C84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84" y="5596128"/>
            <a:ext cx="8765577" cy="5577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buNone/>
            </a:pPr>
            <a:r>
              <a:rPr lang="en-US" sz="3200" dirty="0"/>
              <a:t>To “get rich”</a:t>
            </a:r>
            <a:r>
              <a:rPr lang="en-US" sz="3200" dirty="0">
                <a:sym typeface="Wingdings" panose="05000000000000000000" pitchFamily="2" charset="2"/>
              </a:rPr>
              <a:t> Economic dominance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7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144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19048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7" y="246887"/>
            <a:ext cx="4396609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68104" y="4405863"/>
            <a:ext cx="276235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540" y="246888"/>
            <a:ext cx="11721587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FE31A-0CAD-4BCA-A23E-A1EEE165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003" y="857675"/>
            <a:ext cx="311255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300" b="1" cap="all">
                <a:solidFill>
                  <a:srgbClr val="FFFFFF"/>
                </a:solidFill>
              </a:rPr>
              <a:t>What did Spain really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E5FC-BD4F-4973-8971-03BD6D6A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189" y="4541697"/>
            <a:ext cx="3082184" cy="15434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 defTabSz="914400">
              <a:buNone/>
            </a:pPr>
            <a:r>
              <a:rPr lang="en-US" sz="4000" dirty="0">
                <a:solidFill>
                  <a:srgbClr val="FFFFFF"/>
                </a:solidFill>
              </a:rPr>
              <a:t>North America (Southeast)</a:t>
            </a:r>
          </a:p>
        </p:txBody>
      </p:sp>
      <p:pic>
        <p:nvPicPr>
          <p:cNvPr id="8194" name="Picture 2" descr="Image result for southeast us gif">
            <a:extLst>
              <a:ext uri="{FF2B5EF4-FFF2-40B4-BE49-F238E27FC236}">
                <a16:creationId xmlns:a16="http://schemas.microsoft.com/office/drawing/2014/main" id="{7D1E3AD3-9A9E-4CEA-BD1C-FC35DAC91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r="-151" b="-4"/>
          <a:stretch/>
        </p:blipFill>
        <p:spPr bwMode="auto">
          <a:xfrm>
            <a:off x="342776" y="762000"/>
            <a:ext cx="7268147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C491C-4F65-40AE-9861-F64968DA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609600"/>
            <a:ext cx="7530807" cy="92202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Spanish goals of exploration: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DF2F-B45A-420E-84B4-11FA5C6D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5" y="2057400"/>
            <a:ext cx="7419345" cy="403860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What was Spain’s goal relating to “God”?</a:t>
            </a:r>
          </a:p>
          <a:p>
            <a:pPr lvl="1">
              <a:buClr>
                <a:srgbClr val="7030A0"/>
              </a:buClr>
            </a:pPr>
            <a:r>
              <a:rPr lang="en-US" sz="2800" dirty="0">
                <a:solidFill>
                  <a:schemeClr val="bg1"/>
                </a:solidFill>
              </a:rPr>
              <a:t>Convert all Indians to Christianity</a:t>
            </a:r>
          </a:p>
          <a:p>
            <a:pPr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What was Spain’s goal relating to “Gold”?</a:t>
            </a:r>
          </a:p>
          <a:p>
            <a:pPr lvl="1">
              <a:buClr>
                <a:srgbClr val="7030A0"/>
              </a:buClr>
            </a:pPr>
            <a:r>
              <a:rPr lang="en-US" sz="2800" dirty="0">
                <a:solidFill>
                  <a:schemeClr val="bg1"/>
                </a:solidFill>
              </a:rPr>
              <a:t>Fill the King’s treasury with gold they discovered in America</a:t>
            </a:r>
          </a:p>
          <a:p>
            <a:pPr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</a:rPr>
              <a:t>What was Spain’s goal relating to “Glory”?</a:t>
            </a:r>
          </a:p>
          <a:p>
            <a:pPr lvl="1">
              <a:buClr>
                <a:srgbClr val="7030A0"/>
              </a:buClr>
            </a:pPr>
            <a:r>
              <a:rPr lang="en-US" sz="2800" dirty="0">
                <a:solidFill>
                  <a:schemeClr val="bg1"/>
                </a:solidFill>
              </a:rPr>
              <a:t>Gaining fortune and fame</a:t>
            </a:r>
          </a:p>
        </p:txBody>
      </p:sp>
      <p:pic>
        <p:nvPicPr>
          <p:cNvPr id="9218" name="Picture 2" descr="Image result for spanish conquistadors gif">
            <a:extLst>
              <a:ext uri="{FF2B5EF4-FFF2-40B4-BE49-F238E27FC236}">
                <a16:creationId xmlns:a16="http://schemas.microsoft.com/office/drawing/2014/main" id="{D270BB98-1D81-4F6C-B5BE-D02BC80E8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12650" b="-2"/>
          <a:stretch/>
        </p:blipFill>
        <p:spPr bwMode="auto">
          <a:xfrm>
            <a:off x="8299224" y="243840"/>
            <a:ext cx="364588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Image result for spanish conquistadors gif">
            <a:extLst>
              <a:ext uri="{FF2B5EF4-FFF2-40B4-BE49-F238E27FC236}">
                <a16:creationId xmlns:a16="http://schemas.microsoft.com/office/drawing/2014/main" id="{7AEE05C8-7E64-4663-B73C-F2D8D1413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0" r="12650" b="32137"/>
          <a:stretch/>
        </p:blipFill>
        <p:spPr bwMode="auto">
          <a:xfrm>
            <a:off x="8581646" y="262890"/>
            <a:ext cx="3303966" cy="6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panish conquistadors gif">
            <a:extLst>
              <a:ext uri="{FF2B5EF4-FFF2-40B4-BE49-F238E27FC236}">
                <a16:creationId xmlns:a16="http://schemas.microsoft.com/office/drawing/2014/main" id="{CB50EA1D-96A8-4DC0-8880-03E8712A2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173" r="20709" b="50894"/>
          <a:stretch/>
        </p:blipFill>
        <p:spPr bwMode="auto">
          <a:xfrm>
            <a:off x="8374215" y="762000"/>
            <a:ext cx="35863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mercantilism">
            <a:extLst>
              <a:ext uri="{FF2B5EF4-FFF2-40B4-BE49-F238E27FC236}">
                <a16:creationId xmlns:a16="http://schemas.microsoft.com/office/drawing/2014/main" id="{96C4E519-FC16-42F8-AA8A-0A85045A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02086"/>
            <a:ext cx="5397996" cy="60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144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19048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7" y="246887"/>
            <a:ext cx="4396609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68104" y="4405863"/>
            <a:ext cx="276235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540" y="246888"/>
            <a:ext cx="11721587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A0C3E-7AD0-4574-954C-3FF12A84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003" y="857675"/>
            <a:ext cx="311255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700" b="1" u="sng" cap="all">
                <a:solidFill>
                  <a:srgbClr val="FFFFFF"/>
                </a:solidFill>
              </a:rPr>
              <a:t>England supported what system of economy?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5DFE-2E5D-4B92-BF40-23598D25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189" y="4541697"/>
            <a:ext cx="3082184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buNone/>
            </a:pPr>
            <a:r>
              <a:rPr lang="en-US" sz="2000" dirty="0">
                <a:solidFill>
                  <a:srgbClr val="FFFFFF"/>
                </a:solidFill>
              </a:rPr>
              <a:t>Mercantilism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6742B-619D-4690-B2E2-C3EE1CAD7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632" r="1540" b="-3"/>
          <a:stretch/>
        </p:blipFill>
        <p:spPr>
          <a:xfrm>
            <a:off x="871836" y="857675"/>
            <a:ext cx="6044002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52400"/>
            <a:ext cx="8075613" cy="1219061"/>
          </a:xfrm>
        </p:spPr>
        <p:txBody>
          <a:bodyPr>
            <a:noAutofit/>
          </a:bodyPr>
          <a:lstStyle/>
          <a:p>
            <a:pPr algn="ctr"/>
            <a:r>
              <a:rPr lang="en-US" altLang="en-US" sz="6600" dirty="0">
                <a:solidFill>
                  <a:srgbClr val="7030A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Hernando De Soto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543800" cy="4495800"/>
          </a:xfrm>
        </p:spPr>
        <p:txBody>
          <a:bodyPr>
            <a:no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1540, a Spanish conquistador (Explore and Conquer) named Hernando De Soto led 600 soldiers across Georgia.</a:t>
            </a:r>
          </a:p>
          <a:p>
            <a:pPr marL="845806" lvl="1" indent="-571486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explorer to adventure through Georgia</a:t>
            </a:r>
          </a:p>
          <a:p>
            <a:pPr marL="845806" lvl="1" indent="-571486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 Soto was searching for “cities of gold”.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 Soto’s men tortured and enslaved the natives in order to gain information about gold and silver locations.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never found the gold, but he did leave a lasting impact on the Native Americans in Georgia.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172" name="Picture 4" descr="Image result for hernando de s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457200"/>
            <a:ext cx="4419600" cy="62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hernando de s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9687" r="22414" b="34160"/>
          <a:stretch/>
        </p:blipFill>
        <p:spPr bwMode="auto">
          <a:xfrm>
            <a:off x="8075612" y="457200"/>
            <a:ext cx="381158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06456" y="609600"/>
            <a:ext cx="4896643" cy="5484238"/>
            <a:chOff x="7206456" y="609600"/>
            <a:chExt cx="4896643" cy="5484238"/>
          </a:xfrm>
        </p:grpSpPr>
        <p:pic>
          <p:nvPicPr>
            <p:cNvPr id="9" name="Picture 4" descr="Image result for hernando de sot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7" t="10529" r="31216" b="60692"/>
            <a:stretch/>
          </p:blipFill>
          <p:spPr bwMode="auto">
            <a:xfrm>
              <a:off x="8075612" y="609600"/>
              <a:ext cx="4027487" cy="5484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ular Callout 1"/>
            <p:cNvSpPr/>
            <p:nvPr/>
          </p:nvSpPr>
          <p:spPr>
            <a:xfrm>
              <a:off x="7206456" y="1217038"/>
              <a:ext cx="1306513" cy="914539"/>
            </a:xfrm>
            <a:prstGeom prst="wedgeRoundRectCallout">
              <a:avLst>
                <a:gd name="adj1" fmla="val 37112"/>
                <a:gd name="adj2" fmla="val 87759"/>
                <a:gd name="adj3" fmla="val 16667"/>
              </a:avLst>
            </a:prstGeom>
            <a:solidFill>
              <a:schemeClr val="tx1"/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</a:rPr>
                <a:t>Hola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0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69E3-E756-46CF-878F-8B34C87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3" y="457200"/>
            <a:ext cx="9872948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/>
              <a:t>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2CCC-7C4A-4B09-9F50-DA29E5E8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06" indent="0" algn="ctr">
              <a:buNone/>
            </a:pPr>
            <a:r>
              <a:rPr lang="en-US" sz="6600" dirty="0"/>
              <a:t>the practice of taking someone else's work or ideas and passing them off as one's own.</a:t>
            </a:r>
          </a:p>
        </p:txBody>
      </p:sp>
    </p:spTree>
    <p:extLst>
      <p:ext uri="{BB962C8B-B14F-4D97-AF65-F5344CB8AC3E}">
        <p14:creationId xmlns:p14="http://schemas.microsoft.com/office/powerpoint/2010/main" val="1757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69E3-E756-46CF-878F-8B34C87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3" y="457200"/>
            <a:ext cx="9872948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/>
              <a:t>Plagiarism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9CECA-49BF-429C-902C-9D49388F2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12" y="1752600"/>
            <a:ext cx="8686800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1BF66-8C32-442A-A20F-6D171BAD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12" y="3862387"/>
            <a:ext cx="8639175" cy="2676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5C235-5FC6-47D8-B37C-36E5923E5F03}"/>
              </a:ext>
            </a:extLst>
          </p:cNvPr>
          <p:cNvSpPr txBox="1"/>
          <p:nvPr/>
        </p:nvSpPr>
        <p:spPr>
          <a:xfrm rot="19946309">
            <a:off x="1543431" y="2197894"/>
            <a:ext cx="8664551" cy="221599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Bernard MT Condensed" panose="02050806060905020404" pitchFamily="18" charset="0"/>
              </a:rPr>
              <a:t>PLAGIARISM!</a:t>
            </a:r>
          </a:p>
        </p:txBody>
      </p:sp>
    </p:spTree>
    <p:extLst>
      <p:ext uri="{BB962C8B-B14F-4D97-AF65-F5344CB8AC3E}">
        <p14:creationId xmlns:p14="http://schemas.microsoft.com/office/powerpoint/2010/main" val="29879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7F270C-7831-4001-90F9-EE533D64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4143375"/>
            <a:ext cx="8601075" cy="27146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7C139-2251-456C-B5C8-E9646A26B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2" y="1752600"/>
            <a:ext cx="8553450" cy="2495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B69E3-E756-46CF-878F-8B34C87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3" y="457200"/>
            <a:ext cx="9872948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/>
              <a:t>Plagiarism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5C235-5FC6-47D8-B37C-36E5923E5F03}"/>
              </a:ext>
            </a:extLst>
          </p:cNvPr>
          <p:cNvSpPr txBox="1"/>
          <p:nvPr/>
        </p:nvSpPr>
        <p:spPr>
          <a:xfrm rot="19946309">
            <a:off x="1177947" y="2374865"/>
            <a:ext cx="9395521" cy="186204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Bernard MT Condensed" panose="02050806060905020404" pitchFamily="18" charset="0"/>
              </a:rPr>
              <a:t>Not PLAGIARISM!</a:t>
            </a:r>
          </a:p>
        </p:txBody>
      </p:sp>
    </p:spTree>
    <p:extLst>
      <p:ext uri="{BB962C8B-B14F-4D97-AF65-F5344CB8AC3E}">
        <p14:creationId xmlns:p14="http://schemas.microsoft.com/office/powerpoint/2010/main" val="9675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anose="020E0602020502020306" pitchFamily="34" charset="0"/>
              </a:rPr>
              <a:t>First humans in the Americas</a:t>
            </a:r>
            <a:endParaRPr lang="en-US" altLang="en-US" u="sng">
              <a:effectLst>
                <a:outerShdw blurRad="38100" dist="38100" dir="2700000" algn="tl">
                  <a:srgbClr val="FFFFFF"/>
                </a:outerShdw>
              </a:effectLst>
              <a:latin typeface="Berlin Sans FB" panose="020E0602020502020306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DCC535-24A2-4DAB-9DCC-599040D76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33261"/>
              </p:ext>
            </p:extLst>
          </p:nvPr>
        </p:nvGraphicFramePr>
        <p:xfrm>
          <a:off x="455612" y="1965960"/>
          <a:ext cx="11201400" cy="413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60898-9B26-4EFD-BF23-5B7B0DFB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1660898-9B26-4EFD-BF23-5B7B0DFB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1660898-9B26-4EFD-BF23-5B7B0DFB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1660898-9B26-4EFD-BF23-5B7B0DFB3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CDD41-4645-42C0-B0C0-CD6E73BE8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A27CDD41-4645-42C0-B0C0-CD6E73BE8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27CDD41-4645-42C0-B0C0-CD6E73BE8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A27CDD41-4645-42C0-B0C0-CD6E73BE8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568669-8E4F-4280-BB0F-A20D744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7568669-8E4F-4280-BB0F-A20D744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7568669-8E4F-4280-BB0F-A20D744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7568669-8E4F-4280-BB0F-A20D7448F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B618AF-64F8-4A86-91AA-95AAA6E2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4B618AF-64F8-4A86-91AA-95AAA6E2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4B618AF-64F8-4A86-91AA-95AAA6E2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4B618AF-64F8-4A86-91AA-95AAA6E20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61EE56-3062-4F05-9435-705CA951C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061EE56-3062-4F05-9435-705CA951C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061EE56-3062-4F05-9435-705CA951C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9061EE56-3062-4F05-9435-705CA951C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65DE5D-0234-4A42-B60F-5F068CCC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7065DE5D-0234-4A42-B60F-5F068CCC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065DE5D-0234-4A42-B60F-5F068CCC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065DE5D-0234-4A42-B60F-5F068CCC8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620027-8E99-4DDF-A5D2-30283209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27" y="4420553"/>
            <a:ext cx="6781800" cy="12477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BE0791-C44D-4D20-8C1B-33669F4B2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12" y="1813560"/>
            <a:ext cx="8162925" cy="1285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B69E3-E756-46CF-878F-8B34C87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3" y="457200"/>
            <a:ext cx="9872948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/>
              <a:t>Plagiarism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5C235-5FC6-47D8-B37C-36E5923E5F03}"/>
              </a:ext>
            </a:extLst>
          </p:cNvPr>
          <p:cNvSpPr txBox="1"/>
          <p:nvPr/>
        </p:nvSpPr>
        <p:spPr>
          <a:xfrm rot="19946309">
            <a:off x="1177947" y="2374865"/>
            <a:ext cx="9395521" cy="186204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Bernard MT Condensed" panose="02050806060905020404" pitchFamily="18" charset="0"/>
              </a:rPr>
              <a:t>Not PLAGIARISM!</a:t>
            </a:r>
          </a:p>
        </p:txBody>
      </p:sp>
    </p:spTree>
    <p:extLst>
      <p:ext uri="{BB962C8B-B14F-4D97-AF65-F5344CB8AC3E}">
        <p14:creationId xmlns:p14="http://schemas.microsoft.com/office/powerpoint/2010/main" val="3955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3DD45B-BAF6-4621-9C7F-1154CE94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4328157"/>
            <a:ext cx="7829550" cy="21145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ACD6C-008B-4B94-9A50-0FE4FA311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612" y="1676400"/>
            <a:ext cx="7258050" cy="2238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B69E3-E756-46CF-878F-8B34C87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3" y="457200"/>
            <a:ext cx="9872948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/>
              <a:t>Plagiarism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5C235-5FC6-47D8-B37C-36E5923E5F03}"/>
              </a:ext>
            </a:extLst>
          </p:cNvPr>
          <p:cNvSpPr txBox="1"/>
          <p:nvPr/>
        </p:nvSpPr>
        <p:spPr>
          <a:xfrm rot="19946309">
            <a:off x="2249553" y="2374865"/>
            <a:ext cx="7252306" cy="186204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Bernard MT Condensed" panose="02050806060905020404" pitchFamily="18" charset="0"/>
              </a:rPr>
              <a:t>PLAGIARISM!</a:t>
            </a:r>
          </a:p>
        </p:txBody>
      </p:sp>
    </p:spTree>
    <p:extLst>
      <p:ext uri="{BB962C8B-B14F-4D97-AF65-F5344CB8AC3E}">
        <p14:creationId xmlns:p14="http://schemas.microsoft.com/office/powerpoint/2010/main" val="142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9ED19-2A50-4F17-87F3-707A92481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696" y="1816889"/>
            <a:ext cx="6917109" cy="4583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B69E3-E756-46CF-878F-8B34C87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3" y="457200"/>
            <a:ext cx="9872948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/>
              <a:t>Plagiarism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5C235-5FC6-47D8-B37C-36E5923E5F03}"/>
              </a:ext>
            </a:extLst>
          </p:cNvPr>
          <p:cNvSpPr txBox="1"/>
          <p:nvPr/>
        </p:nvSpPr>
        <p:spPr>
          <a:xfrm rot="19946309">
            <a:off x="2249553" y="2374865"/>
            <a:ext cx="7252306" cy="186204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Bernard MT Condensed" panose="02050806060905020404" pitchFamily="18" charset="0"/>
              </a:rPr>
              <a:t>PLAGIARISM!</a:t>
            </a:r>
          </a:p>
        </p:txBody>
      </p:sp>
    </p:spTree>
    <p:extLst>
      <p:ext uri="{BB962C8B-B14F-4D97-AF65-F5344CB8AC3E}">
        <p14:creationId xmlns:p14="http://schemas.microsoft.com/office/powerpoint/2010/main" val="40839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ACE7F-89F2-451E-AB6D-8216032BB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2ADB18-4E7C-4441-A89B-FC68F3D9C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7" b="1842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142702" y="609600"/>
            <a:ext cx="9872948" cy="1356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60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Migration/Movement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142702" y="2057400"/>
            <a:ext cx="9870300" cy="426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  <a:latin typeface="+mn-lt"/>
              </a:rPr>
              <a:t>What does migration mean?</a:t>
            </a:r>
          </a:p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en-US" sz="4000" dirty="0">
              <a:solidFill>
                <a:schemeClr val="bg1"/>
              </a:solidFill>
              <a:latin typeface="+mn-lt"/>
            </a:endParaRPr>
          </a:p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  <a:latin typeface="+mn-lt"/>
              </a:rPr>
              <a:t>Where did the first Native Americans come from?</a:t>
            </a:r>
          </a:p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en-US" sz="4000" dirty="0">
              <a:solidFill>
                <a:schemeClr val="bg1"/>
              </a:solidFill>
              <a:latin typeface="+mn-lt"/>
            </a:endParaRPr>
          </a:p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  <a:latin typeface="+mn-lt"/>
              </a:rPr>
              <a:t>When did the first human beings arrive in America?</a:t>
            </a:r>
          </a:p>
        </p:txBody>
      </p:sp>
    </p:spTree>
    <p:extLst>
      <p:ext uri="{BB962C8B-B14F-4D97-AF65-F5344CB8AC3E}">
        <p14:creationId xmlns:p14="http://schemas.microsoft.com/office/powerpoint/2010/main" val="2383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86676" y="609600"/>
            <a:ext cx="3581483" cy="135636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latin typeface="Showcard Gothic" panose="04020904020102020604" pitchFamily="82" charset="0"/>
              </a:rPr>
              <a:t>Earliest People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8" y="243840"/>
            <a:ext cx="7325515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6676" y="2057400"/>
            <a:ext cx="3581483" cy="40386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In search of food.  </a:t>
            </a:r>
          </a:p>
          <a:p>
            <a:r>
              <a:rPr lang="en-US" altLang="en-US" sz="2800" dirty="0"/>
              <a:t>They followed big game animals. (woolly mammoths, mastodons, caribou, and moose).</a:t>
            </a:r>
          </a:p>
          <a:p>
            <a:r>
              <a:rPr lang="en-US" altLang="en-US" sz="2800" dirty="0"/>
              <a:t>Used Clovis points to hunt</a:t>
            </a:r>
          </a:p>
          <a:p>
            <a:r>
              <a:rPr lang="en-US" altLang="en-US" sz="2800" dirty="0"/>
              <a:t>Very </a:t>
            </a:r>
            <a:r>
              <a:rPr lang="en-US" altLang="en-US" sz="2800" b="1" u="sng" dirty="0"/>
              <a:t>Nomadic</a:t>
            </a:r>
            <a:endParaRPr lang="en-US" alt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06" y="744223"/>
            <a:ext cx="3421151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1959" y="744223"/>
            <a:ext cx="2790129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06" y="4087904"/>
            <a:ext cx="3421151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1959" y="2971541"/>
            <a:ext cx="2790128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waldorfclovis1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958" y="3737559"/>
            <a:ext cx="2479720" cy="16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how big was the mast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29" y="533032"/>
            <a:ext cx="5610183" cy="30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48" y="87444"/>
            <a:ext cx="9923062" cy="10207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Maiandra GD" panose="020E0502030308020204" pitchFamily="34" charset="0"/>
              </a:rPr>
              <a:t>Mississippian American Indians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" y="1208626"/>
            <a:ext cx="6704012" cy="533169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How were they organized?</a:t>
            </a:r>
          </a:p>
          <a:p>
            <a:pPr lvl="1"/>
            <a:r>
              <a:rPr lang="en-US" sz="2400" dirty="0">
                <a:latin typeface="Maiandra GD" panose="020E0502030308020204" pitchFamily="34" charset="0"/>
              </a:rPr>
              <a:t>chiefdom- hierarchical society of “elites” (power holders) and “commoners” (work force)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Where did they live?</a:t>
            </a:r>
          </a:p>
          <a:p>
            <a:pPr lvl="1"/>
            <a:r>
              <a:rPr lang="en-US" sz="2400" dirty="0">
                <a:latin typeface="Maiandra GD" panose="020E0502030308020204" pitchFamily="34" charset="0"/>
              </a:rPr>
              <a:t>large towns near rivers that featured a central plaza, residential zones and defense structures (palisades, guard towers, and moats).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Describe Earthen Mounds…</a:t>
            </a:r>
          </a:p>
          <a:p>
            <a:pPr lvl="1"/>
            <a:r>
              <a:rPr lang="en-US" sz="2400" dirty="0">
                <a:latin typeface="Maiandra GD" panose="020E0502030308020204" pitchFamily="34" charset="0"/>
              </a:rPr>
              <a:t>The focus of the plaza was the earthen mounds dedicated to religious and social activity. Some served as cemeteries. </a:t>
            </a:r>
          </a:p>
          <a:p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5" name="Picture 8" descr="mstra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957474"/>
            <a:ext cx="4584064" cy="302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ound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904108"/>
            <a:ext cx="5318761" cy="292531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166F7-39D7-4EC0-8962-926F97A8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95" y="609600"/>
            <a:ext cx="3911564" cy="135636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Maiandra GD" panose="020E0502030308020204" pitchFamily="34" charset="0"/>
              </a:rPr>
              <a:t>Mississippian Towns</a:t>
            </a:r>
          </a:p>
        </p:txBody>
      </p:sp>
      <p:pic>
        <p:nvPicPr>
          <p:cNvPr id="4" name="Picture 4" descr="ruckptng">
            <a:extLst>
              <a:ext uri="{FF2B5EF4-FFF2-40B4-BE49-F238E27FC236}">
                <a16:creationId xmlns:a16="http://schemas.microsoft.com/office/drawing/2014/main" id="{4805A80B-FE79-4A46-9B54-62A6D333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836" y="1433489"/>
            <a:ext cx="6044002" cy="3989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9A4-0C1C-49CC-A54F-1C0B7130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952" y="1828800"/>
            <a:ext cx="4800600" cy="4038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Describe their houses…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Thousands of families lived in the towns. 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One-room wattle and daub shelters (walls built of a network of interwoven sticks and covered with mud or clay) served as sleeping facilities as they usually spent their days in the open. </a:t>
            </a:r>
          </a:p>
          <a:p>
            <a:endParaRPr lang="en-US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10" y="333375"/>
            <a:ext cx="5908448" cy="135636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Maiandra GD" panose="020E0502030308020204" pitchFamily="34" charset="0"/>
              </a:rPr>
              <a:t>Mississippian Society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79" y="1779270"/>
            <a:ext cx="5787133" cy="4834889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What is their economy based on?</a:t>
            </a:r>
          </a:p>
          <a:p>
            <a:pPr lvl="1">
              <a:buClr>
                <a:srgbClr val="7030A0"/>
              </a:buClr>
            </a:pPr>
            <a:r>
              <a:rPr lang="en-US" sz="2800" dirty="0">
                <a:solidFill>
                  <a:schemeClr val="bg1"/>
                </a:solidFill>
                <a:latin typeface="Maiandra GD" panose="020E0502030308020204" pitchFamily="34" charset="0"/>
              </a:rPr>
              <a:t>A widespread trade network connected Mississippian towns. </a:t>
            </a:r>
          </a:p>
          <a:p>
            <a:pPr>
              <a:buClr>
                <a:srgbClr val="7030A0"/>
              </a:buClr>
            </a:pP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What did they trade?</a:t>
            </a:r>
          </a:p>
          <a:p>
            <a:pPr lvl="1">
              <a:buClr>
                <a:srgbClr val="7030A0"/>
              </a:buClr>
            </a:pPr>
            <a:r>
              <a:rPr lang="en-US" sz="2800" dirty="0">
                <a:solidFill>
                  <a:schemeClr val="bg1"/>
                </a:solidFill>
                <a:latin typeface="Maiandra GD" panose="020E0502030308020204" pitchFamily="34" charset="0"/>
              </a:rPr>
              <a:t>raw materials as well as finished goods, including shell beads, pottery with abstract images, and stone tools.</a:t>
            </a:r>
          </a:p>
        </p:txBody>
      </p:sp>
      <p:pic>
        <p:nvPicPr>
          <p:cNvPr id="5" name="Picture 2" descr="Image result for Mississippian indian trade">
            <a:extLst>
              <a:ext uri="{FF2B5EF4-FFF2-40B4-BE49-F238E27FC236}">
                <a16:creationId xmlns:a16="http://schemas.microsoft.com/office/drawing/2014/main" id="{E517F62F-F709-4C06-A0F7-2748A673D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7" r="4775"/>
          <a:stretch/>
        </p:blipFill>
        <p:spPr bwMode="auto">
          <a:xfrm>
            <a:off x="6399212" y="304800"/>
            <a:ext cx="5486400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22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079" y="243840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4AB29-9E81-4A21-8D0A-44203D3C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390" y="236221"/>
            <a:ext cx="6691318" cy="135636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Maiandra GD" panose="020E0502030308020204" pitchFamily="34" charset="0"/>
              </a:rPr>
              <a:t>Agriculture and Hunting</a:t>
            </a:r>
          </a:p>
        </p:txBody>
      </p:sp>
      <p:pic>
        <p:nvPicPr>
          <p:cNvPr id="6146" name="Picture 2" descr="Image result for mississippian farming">
            <a:extLst>
              <a:ext uri="{FF2B5EF4-FFF2-40B4-BE49-F238E27FC236}">
                <a16:creationId xmlns:a16="http://schemas.microsoft.com/office/drawing/2014/main" id="{9CC8A010-E69E-4506-8E9A-A5408015E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11803" b="1"/>
          <a:stretch/>
        </p:blipFill>
        <p:spPr bwMode="auto">
          <a:xfrm>
            <a:off x="232800" y="243840"/>
            <a:ext cx="364588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4B-399D-4154-A324-3029F725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022" y="1752600"/>
            <a:ext cx="7854525" cy="4038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What activity did they practice?</a:t>
            </a:r>
          </a:p>
          <a:p>
            <a:pPr lvl="1"/>
            <a:r>
              <a:rPr lang="en-US" sz="2400" b="1" u="sng" dirty="0">
                <a:solidFill>
                  <a:srgbClr val="FFFFFF"/>
                </a:solidFill>
                <a:latin typeface="Maiandra GD" panose="020E0502030308020204" pitchFamily="34" charset="0"/>
              </a:rPr>
              <a:t>horticulture (garden cultivation</a:t>
            </a:r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)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 eventually moved into large scale agriculture as their population swelled. </a:t>
            </a:r>
          </a:p>
          <a:p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What was their number one crop?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maize (corn)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eventually added squash, sunflowers, pumpkins, and beans. </a:t>
            </a:r>
          </a:p>
          <a:p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What was different about their farming from today’s farmers?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Maiandra GD" panose="020E0502030308020204" pitchFamily="34" charset="0"/>
              </a:rPr>
              <a:t>did not plant fields of individual crops. Instead, the fields were intermixed with a variety of plants.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540" y="243840"/>
            <a:ext cx="11721587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7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FF0000"/>
      </a:folHlink>
    </a:clrScheme>
    <a:fontScheme name="Default Design">
      <a:majorFont>
        <a:latin typeface="Book Antiqu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7" ma:contentTypeDescription="Create a new document." ma:contentTypeScope="" ma:versionID="28adb0fd3a4cff9893076cbade7890ff">
  <xsd:schema xmlns:xsd="http://www.w3.org/2001/XMLSchema" xmlns:xs="http://www.w3.org/2001/XMLSchema" xmlns:p="http://schemas.microsoft.com/office/2006/metadata/properties" xmlns:ns2="f2d99d9e-4c67-41ea-ae20-43a7d969a0e9" targetNamespace="http://schemas.microsoft.com/office/2006/metadata/properties" ma:root="true" ma:fieldsID="20588121d09800bf4938f98d4c528a12" ns2:_="">
    <xsd:import namespace="f2d99d9e-4c67-41ea-ae20-43a7d969a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51F1A-EBD8-4FF0-A3ED-78B9C2BCB506}">
  <ds:schemaRefs>
    <ds:schemaRef ds:uri="http://schemas.microsoft.com/office/2006/metadata/properties"/>
    <ds:schemaRef ds:uri="f2d99d9e-4c67-41ea-ae20-43a7d969a0e9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782A2B-2E73-46FC-8EA1-4CB957C20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83C22-8597-4720-9666-09B400DA2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Custom</PresentationFormat>
  <Paragraphs>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Microsoft JhengHei UI Light</vt:lpstr>
      <vt:lpstr>Arial</vt:lpstr>
      <vt:lpstr>Berlin Sans FB</vt:lpstr>
      <vt:lpstr>Bernard MT Condensed</vt:lpstr>
      <vt:lpstr>Book Antiqua</vt:lpstr>
      <vt:lpstr>Comic Sans MS</vt:lpstr>
      <vt:lpstr>Corbel</vt:lpstr>
      <vt:lpstr>KBScaredStraight</vt:lpstr>
      <vt:lpstr>Maiandra GD</vt:lpstr>
      <vt:lpstr>Showcard Gothic</vt:lpstr>
      <vt:lpstr>Times New Roman</vt:lpstr>
      <vt:lpstr>Wingdings</vt:lpstr>
      <vt:lpstr>Basis</vt:lpstr>
      <vt:lpstr>Default Design</vt:lpstr>
      <vt:lpstr>1_Basis</vt:lpstr>
      <vt:lpstr>How long can you survive…</vt:lpstr>
      <vt:lpstr>First humans in the Americas</vt:lpstr>
      <vt:lpstr>PowerPoint Presentation</vt:lpstr>
      <vt:lpstr>PowerPoint Presentation</vt:lpstr>
      <vt:lpstr>Earliest People</vt:lpstr>
      <vt:lpstr>Mississippian American Indians</vt:lpstr>
      <vt:lpstr>Mississippian Towns</vt:lpstr>
      <vt:lpstr>Mississippian Society and Culture</vt:lpstr>
      <vt:lpstr>Agriculture and Hunting</vt:lpstr>
      <vt:lpstr>PowerPoint Presentation</vt:lpstr>
      <vt:lpstr>What are the 3 G’s?</vt:lpstr>
      <vt:lpstr>What was the main reason European’s started to explore the “New World?”</vt:lpstr>
      <vt:lpstr>What did Spain really want?</vt:lpstr>
      <vt:lpstr>Spanish goals of exploration:</vt:lpstr>
      <vt:lpstr>England supported what system of economy?</vt:lpstr>
      <vt:lpstr>Hernando De Soto</vt:lpstr>
      <vt:lpstr>Plagiarism</vt:lpstr>
      <vt:lpstr>Plagiarism</vt:lpstr>
      <vt:lpstr>Plagiarism</vt:lpstr>
      <vt:lpstr>Plagiarism</vt:lpstr>
      <vt:lpstr>Plagiarism</vt:lpstr>
      <vt:lpstr>Plagiarism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2019-08-15T01:02:17Z</dcterms:created>
  <dcterms:modified xsi:type="dcterms:W3CDTF">2019-08-22T17:06:37Z</dcterms:modified>
</cp:coreProperties>
</file>