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20" r:id="rId2"/>
    <p:sldId id="821" r:id="rId3"/>
    <p:sldId id="822" r:id="rId4"/>
    <p:sldId id="823" r:id="rId5"/>
    <p:sldId id="824" r:id="rId6"/>
    <p:sldId id="825" r:id="rId7"/>
    <p:sldId id="826" r:id="rId8"/>
    <p:sldId id="8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662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1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0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3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7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30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8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5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9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7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2/25/2020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537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olympic.org/atlanta-19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Jimmy Carter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1702603"/>
            <a:ext cx="7161212" cy="515539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1924-present (Plains, GA on a peanut farm)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1962 GA senate, focused on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1970 GA Governor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People earned jobs based on merit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No more “good ole boys”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More women and Africa-Americans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Focused on GAs education, justice, mental health institutions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1976 POTUS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Americans upset about poor economy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Berlin Sans FB" panose="020E0602020502020306" pitchFamily="34" charset="0"/>
              </a:rPr>
              <a:t>Wanted someone Democratic to fix it</a:t>
            </a:r>
          </a:p>
          <a:p>
            <a:endParaRPr lang="en-US" dirty="0"/>
          </a:p>
        </p:txBody>
      </p:sp>
      <p:pic>
        <p:nvPicPr>
          <p:cNvPr id="5" name="Picture 12" descr="Image result for jimmy carter habitat for humanity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2602"/>
            <a:ext cx="4967622" cy="49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QiLt9l5R15Bxqw-YFPBMQ5CAdq7mCgeHzIPQGOg-0SgFAIHY_8sUXXKvg9rL8450rps3YJn4cQL6vBbjN4qUPLX6ZPjTlzvhYfzA_bd1OuvsG5ICJdhHIhT3JpyrjY9w_tkhI9hD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36096"/>
            <a:ext cx="5193552" cy="68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immy carter state sen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"/>
            <a:ext cx="4789404" cy="69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jimmy carter motor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"/>
            <a:ext cx="4992291" cy="683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jimmy carter govern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2565"/>
            <a:ext cx="6856412" cy="68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jimmy carter govern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-1"/>
            <a:ext cx="10347191" cy="688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Maynard Jackson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1702603"/>
            <a:ext cx="8229600" cy="515539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1938-2003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1</a:t>
            </a:r>
            <a:r>
              <a:rPr lang="en-US" sz="2250" baseline="30000" dirty="0">
                <a:latin typeface="Perpetua Titling MT" panose="02020502060505020804" pitchFamily="18" charset="0"/>
              </a:rPr>
              <a:t>st</a:t>
            </a:r>
            <a:r>
              <a:rPr lang="en-US" sz="2250" dirty="0">
                <a:latin typeface="Perpetua Titling MT" panose="02020502060505020804" pitchFamily="18" charset="0"/>
              </a:rPr>
              <a:t> African American mayor of a southern town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Atlanta Georgia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Was only 35 years old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Served 3 terms as mayor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Expanded the airport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Brought more contract jobs to African-American owned businesses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He hired more African American police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Ran for senate but died that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50" dirty="0">
                <a:latin typeface="Perpetua Titling MT" panose="02020502060505020804" pitchFamily="18" charset="0"/>
              </a:rPr>
              <a:t>Helped get 1996 Olympics in </a:t>
            </a:r>
            <a:r>
              <a:rPr lang="en-US" sz="2250" dirty="0" err="1">
                <a:latin typeface="Perpetua Titling MT" panose="02020502060505020804" pitchFamily="18" charset="0"/>
              </a:rPr>
              <a:t>atlanta</a:t>
            </a:r>
            <a:endParaRPr lang="en-US" sz="2250" dirty="0">
              <a:latin typeface="Perpetua Titling MT" panose="020205020605050208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https://lh5.googleusercontent.com/OnfCQcWNDRXGm9BIqcL4i71nji4uRIwvbyiIrddDLXgEv8o_Wk6CIQTZYkjcFmHebomjlyvRMfrWJKwMo47gyysNmD0oYLtvh-wxhpzljrCWz3zjMADKtazPNEMDXUQSq4oyRnh9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802597"/>
            <a:ext cx="3585415" cy="477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232962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Berlin Sans FB" panose="020E0602020502020306" pitchFamily="34" charset="0"/>
              </a:rPr>
              <a:t>Andrew Young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" y="1702603"/>
            <a:ext cx="6780212" cy="515539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erpetua Titling MT" panose="02020502060505020804" pitchFamily="18" charset="0"/>
              </a:rPr>
              <a:t>1932-present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erpetua Titling MT" panose="02020502060505020804" pitchFamily="18" charset="0"/>
              </a:rPr>
              <a:t>Active in civil rights mvmt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Perpetua Titling MT" panose="02020502060505020804" pitchFamily="18" charset="0"/>
              </a:rPr>
              <a:t>Voter’s registration drives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erpetua Titling MT" panose="02020502060505020804" pitchFamily="18" charset="0"/>
              </a:rPr>
              <a:t>1961 joined SCLC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erpetua Titling MT" panose="02020502060505020804" pitchFamily="18" charset="0"/>
              </a:rPr>
              <a:t>Besties with </a:t>
            </a:r>
            <a:r>
              <a:rPr lang="en-US" dirty="0" err="1">
                <a:latin typeface="Perpetua Titling MT" panose="02020502060505020804" pitchFamily="18" charset="0"/>
              </a:rPr>
              <a:t>mlk</a:t>
            </a:r>
            <a:r>
              <a:rPr lang="en-US" dirty="0">
                <a:latin typeface="Perpetua Titling MT" panose="02020502060505020804" pitchFamily="18" charset="0"/>
              </a:rPr>
              <a:t> </a:t>
            </a:r>
            <a:r>
              <a:rPr lang="en-US" dirty="0" err="1">
                <a:latin typeface="Perpetua Titling MT" panose="02020502060505020804" pitchFamily="18" charset="0"/>
              </a:rPr>
              <a:t>jr</a:t>
            </a:r>
            <a:endParaRPr lang="en-US" dirty="0">
              <a:latin typeface="Perpetua Titling MT" panose="02020502060505020804" pitchFamily="18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erpetua Titling MT" panose="02020502060505020804" pitchFamily="18" charset="0"/>
              </a:rPr>
              <a:t>1972 elected first black congressman since reconstruction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erpetua Titling MT" panose="02020502060505020804" pitchFamily="18" charset="0"/>
              </a:rPr>
              <a:t>1977 president jimmy carter appointed him ambassador to the united nations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erpetua Titling MT" panose="02020502060505020804" pitchFamily="18" charset="0"/>
              </a:rPr>
              <a:t>1981 mayor of </a:t>
            </a:r>
            <a:r>
              <a:rPr lang="en-US" dirty="0" err="1">
                <a:latin typeface="Perpetua Titling MT" panose="02020502060505020804" pitchFamily="18" charset="0"/>
              </a:rPr>
              <a:t>atlanta</a:t>
            </a:r>
            <a:endParaRPr lang="en-US" dirty="0">
              <a:latin typeface="Perpetua Titling MT" panose="02020502060505020804" pitchFamily="18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erpetua Titling MT" panose="02020502060505020804" pitchFamily="18" charset="0"/>
              </a:rPr>
              <a:t>Credited with getting 1996 Olympics to be hosted in </a:t>
            </a:r>
            <a:r>
              <a:rPr lang="en-US" dirty="0" err="1">
                <a:latin typeface="Perpetua Titling MT" panose="02020502060505020804" pitchFamily="18" charset="0"/>
              </a:rPr>
              <a:t>atl</a:t>
            </a:r>
            <a:endParaRPr lang="en-US" dirty="0">
              <a:latin typeface="Perpetua Titling MT" panose="02020502060505020804" pitchFamily="18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Image result for andrew yo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300" y="0"/>
            <a:ext cx="5525435" cy="38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andrew yo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6046"/>
            <a:ext cx="4762548" cy="3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88824" cy="68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143998" cy="10207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4462F"/>
                </a:solidFill>
                <a:latin typeface="Berlin Sans FB" panose="020E0602020502020306" pitchFamily="34" charset="0"/>
              </a:rPr>
              <a:t>1996 Olympics Atlanta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89" y="1745226"/>
            <a:ext cx="5942012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B37E2C"/>
                </a:solidFill>
                <a:latin typeface="Berlin Sans FB" panose="020E0602020502020306" pitchFamily="34" charset="0"/>
              </a:rPr>
              <a:t>Over 1 billion in construction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B37E2C"/>
                </a:solidFill>
                <a:latin typeface="Berlin Sans FB" panose="020E0602020502020306" pitchFamily="34" charset="0"/>
              </a:rPr>
              <a:t>$5 BILLION economic impact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B37E2C"/>
                </a:solidFill>
                <a:latin typeface="Berlin Sans FB" panose="020E0602020502020306" pitchFamily="34" charset="0"/>
              </a:rPr>
              <a:t>6 years of prep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B37E2C"/>
                </a:solidFill>
                <a:latin typeface="Berlin Sans FB" panose="020E0602020502020306" pitchFamily="34" charset="0"/>
              </a:rPr>
              <a:t>Over 2 million visitors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B37E2C"/>
                </a:solidFill>
                <a:latin typeface="Berlin Sans FB" panose="020E0602020502020306" pitchFamily="34" charset="0"/>
              </a:rPr>
              <a:t>Where did the money come from?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rgbClr val="B37E2C"/>
                </a:solidFill>
                <a:latin typeface="Berlin Sans FB" panose="020E0602020502020306" pitchFamily="34" charset="0"/>
              </a:rPr>
              <a:t>Public money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rgbClr val="B37E2C"/>
                </a:solidFill>
                <a:latin typeface="Berlin Sans FB" panose="020E0602020502020306" pitchFamily="34" charset="0"/>
              </a:rPr>
              <a:t>Corporate sponsorships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rgbClr val="B37E2C"/>
                </a:solidFill>
                <a:latin typeface="Berlin Sans FB" panose="020E0602020502020306" pitchFamily="34" charset="0"/>
              </a:rPr>
              <a:t>Ticket sales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rgbClr val="B37E2C"/>
                </a:solidFill>
                <a:latin typeface="Berlin Sans FB" panose="020E0602020502020306" pitchFamily="34" charset="0"/>
              </a:rPr>
              <a:t>Private investments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B37E2C"/>
                </a:solidFill>
                <a:latin typeface="Berlin Sans FB" panose="020E0602020502020306" pitchFamily="34" charset="0"/>
              </a:rPr>
              <a:t>Hotels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rgbClr val="B37E2C"/>
                </a:solidFill>
                <a:latin typeface="Berlin Sans FB" panose="020E0602020502020306" pitchFamily="34" charset="0"/>
              </a:rPr>
              <a:t>Restaurants chains</a:t>
            </a:r>
          </a:p>
        </p:txBody>
      </p:sp>
      <p:pic>
        <p:nvPicPr>
          <p:cNvPr id="7170" name="Picture 2" descr="Image result for 1996 olympic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-76201"/>
            <a:ext cx="3871198" cy="68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1996 olym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111612"/>
            <a:ext cx="4495800" cy="27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99FFCC"/>
                </a:solidFill>
                <a:latin typeface="Berlin Sans FB" panose="020E0602020502020306" pitchFamily="34" charset="0"/>
              </a:rPr>
              <a:t>1996 Olympics Atlanta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32" y="1600200"/>
            <a:ext cx="5942012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>
                <a:latin typeface="Berlin Sans FB" panose="020E0602020502020306" pitchFamily="34" charset="0"/>
              </a:rPr>
              <a:t>Negatives</a:t>
            </a:r>
            <a:r>
              <a:rPr lang="en-US" sz="3200" dirty="0">
                <a:latin typeface="Berlin Sans FB" panose="020E0602020502020306" pitchFamily="34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erlin Sans FB" panose="020E0602020502020306" pitchFamily="34" charset="0"/>
              </a:rPr>
              <a:t>People gathered to watch concerts in the newly designed parks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latin typeface="Berlin Sans FB" panose="020E0602020502020306" pitchFamily="34" charset="0"/>
              </a:rPr>
              <a:t>Pipe bomb went off and killed 2 people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erlin Sans FB" panose="020E0602020502020306" pitchFamily="34" charset="0"/>
              </a:rPr>
              <a:t>Street vendors leased out sidewalk space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latin typeface="Berlin Sans FB" panose="020E0602020502020306" pitchFamily="34" charset="0"/>
              </a:rPr>
              <a:t>Harassment of people watching the games and walking through the streets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erlin Sans FB" panose="020E0602020502020306" pitchFamily="34" charset="0"/>
              </a:rPr>
              <a:t>Short term impact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latin typeface="Berlin Sans FB" panose="020E0602020502020306" pitchFamily="34" charset="0"/>
              </a:rPr>
              <a:t>People left and so did the money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Berlin Sans FB" panose="020E0602020502020306" pitchFamily="34" charset="0"/>
              </a:rPr>
              <a:t>Traffic increased</a:t>
            </a:r>
          </a:p>
          <a:p>
            <a:pPr lvl="2">
              <a:spcBef>
                <a:spcPts val="0"/>
              </a:spcBef>
            </a:pPr>
            <a:r>
              <a:rPr lang="en-US" sz="2600" dirty="0">
                <a:latin typeface="Berlin Sans FB" panose="020E0602020502020306" pitchFamily="34" charset="0"/>
              </a:rPr>
              <a:t>More people, more cars</a:t>
            </a:r>
          </a:p>
        </p:txBody>
      </p:sp>
      <p:pic>
        <p:nvPicPr>
          <p:cNvPr id="8194" name="Picture 2" descr="Image result for 1996 olympics pipe bom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540" y="1600200"/>
            <a:ext cx="581226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1996 olympics pipe b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4" y="3124200"/>
            <a:ext cx="599190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1996 olympics traff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4870"/>
            <a:ext cx="6145315" cy="42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1996 olympics atl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70" y="2667000"/>
            <a:ext cx="6167375" cy="413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99FFCC"/>
                </a:solidFill>
                <a:latin typeface="Berlin Sans FB" panose="020E0602020502020306" pitchFamily="34" charset="0"/>
              </a:rPr>
              <a:t>1996 Olympics Atlanta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32" y="1600200"/>
            <a:ext cx="6314768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5400" dirty="0">
                <a:latin typeface="Berlin Sans FB" panose="020E0602020502020306" pitchFamily="34" charset="0"/>
              </a:rPr>
              <a:t>Why Atlanta?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Berlin Sans FB" panose="020E0602020502020306" pitchFamily="34" charset="0"/>
              </a:rPr>
              <a:t>Southern hospitality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Berlin Sans FB" panose="020E0602020502020306" pitchFamily="34" charset="0"/>
              </a:rPr>
              <a:t>Birthplace of MLK JR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Berlin Sans FB" panose="020E0602020502020306" pitchFamily="34" charset="0"/>
              </a:rPr>
              <a:t>Center of the Civil Rights Mvmt</a:t>
            </a:r>
          </a:p>
          <a:p>
            <a:pPr>
              <a:spcBef>
                <a:spcPts val="0"/>
              </a:spcBef>
            </a:pPr>
            <a:r>
              <a:rPr lang="en-US" sz="3600" dirty="0">
                <a:latin typeface="Berlin Sans FB" panose="020E0602020502020306" pitchFamily="34" charset="0"/>
              </a:rPr>
              <a:t>Long Lasting Impact?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Berlin Sans FB" panose="020E0602020502020306" pitchFamily="34" charset="0"/>
              </a:rPr>
              <a:t>Population increased (round the clock foot traffic)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Berlin Sans FB" panose="020E0602020502020306" pitchFamily="34" charset="0"/>
              </a:rPr>
              <a:t>Pedestrian friendly signs and crosswalks and sidewalks</a:t>
            </a:r>
          </a:p>
          <a:p>
            <a:pPr lvl="1">
              <a:spcBef>
                <a:spcPts val="0"/>
              </a:spcBef>
            </a:pPr>
            <a:r>
              <a:rPr lang="en-US" sz="3200" b="1" u="sng" dirty="0">
                <a:latin typeface="Berlin Sans FB" panose="020E0602020502020306" pitchFamily="34" charset="0"/>
              </a:rPr>
              <a:t>Atlanta gained global attention</a:t>
            </a:r>
          </a:p>
        </p:txBody>
      </p:sp>
      <p:pic>
        <p:nvPicPr>
          <p:cNvPr id="9218" name="Picture 2" descr="http://www.layoverguide.com/wp-content/uploads/2012/06/Centennial-Olympic-Park-in-Downtown-Atlanta-Georg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18" y="1629697"/>
            <a:ext cx="5820582" cy="38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monteon25.files.wordpress.com/2012/04/georgia-centennial-olympic-par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19" y="2103006"/>
            <a:ext cx="5971395" cy="477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7201" y="41163"/>
            <a:ext cx="384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orbel"/>
                <a:hlinkClick r:id="rId4"/>
              </a:rPr>
              <a:t>https://www.olympic.org/atlanta-1996</a:t>
            </a:r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2395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Berlin Sans FB</vt:lpstr>
      <vt:lpstr>Consolas</vt:lpstr>
      <vt:lpstr>Corbel</vt:lpstr>
      <vt:lpstr>Perpetua Titling MT</vt:lpstr>
      <vt:lpstr>Wingdings</vt:lpstr>
      <vt:lpstr>Chalkboard 16x9</vt:lpstr>
      <vt:lpstr>Jimmy Carter</vt:lpstr>
      <vt:lpstr>PowerPoint Presentation</vt:lpstr>
      <vt:lpstr>Maynard Jackson</vt:lpstr>
      <vt:lpstr>Andrew Young</vt:lpstr>
      <vt:lpstr>PowerPoint Presentation</vt:lpstr>
      <vt:lpstr>1996 Olympics Atlanta GA</vt:lpstr>
      <vt:lpstr>1996 Olympics Atlanta GA</vt:lpstr>
      <vt:lpstr>1996 Olympics Atlanta 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Jimmy Carter</dc:title>
  <dc:creator>Alexa Lacey</dc:creator>
  <cp:lastModifiedBy>Alexa Lacey</cp:lastModifiedBy>
  <cp:revision>1</cp:revision>
  <dcterms:created xsi:type="dcterms:W3CDTF">2020-02-25T16:58:43Z</dcterms:created>
  <dcterms:modified xsi:type="dcterms:W3CDTF">2020-02-25T16:59:39Z</dcterms:modified>
</cp:coreProperties>
</file>