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 id="2147483684" r:id="rId5"/>
  </p:sldMasterIdLst>
  <p:notesMasterIdLst>
    <p:notesMasterId r:id="rId29"/>
  </p:notesMasterIdLst>
  <p:handoutMasterIdLst>
    <p:handoutMasterId r:id="rId30"/>
  </p:handoutMasterIdLst>
  <p:sldIdLst>
    <p:sldId id="358" r:id="rId6"/>
    <p:sldId id="359" r:id="rId7"/>
    <p:sldId id="289" r:id="rId8"/>
    <p:sldId id="300" r:id="rId9"/>
    <p:sldId id="301" r:id="rId10"/>
    <p:sldId id="302" r:id="rId11"/>
    <p:sldId id="303" r:id="rId12"/>
    <p:sldId id="305" r:id="rId13"/>
    <p:sldId id="304" r:id="rId14"/>
    <p:sldId id="307" r:id="rId15"/>
    <p:sldId id="308" r:id="rId16"/>
    <p:sldId id="310" r:id="rId17"/>
    <p:sldId id="311" r:id="rId18"/>
    <p:sldId id="313" r:id="rId19"/>
    <p:sldId id="314" r:id="rId20"/>
    <p:sldId id="362" r:id="rId21"/>
    <p:sldId id="317" r:id="rId22"/>
    <p:sldId id="319" r:id="rId23"/>
    <p:sldId id="321" r:id="rId24"/>
    <p:sldId id="323" r:id="rId25"/>
    <p:sldId id="325" r:id="rId26"/>
    <p:sldId id="327" r:id="rId27"/>
    <p:sldId id="361"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212"/>
    <a:srgbClr val="445D31"/>
    <a:srgbClr val="A6B727"/>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4" autoAdjust="0"/>
  </p:normalViewPr>
  <p:slideViewPr>
    <p:cSldViewPr>
      <p:cViewPr varScale="1">
        <p:scale>
          <a:sx n="67" d="100"/>
          <a:sy n="67" d="100"/>
        </p:scale>
        <p:origin x="644" y="4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B2BE3-190D-4296-9256-33FDCEC872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0B6C37-6048-4D91-92A5-071F74D6F894}">
      <dgm:prSet/>
      <dgm:spPr/>
      <dgm:t>
        <a:bodyPr/>
        <a:lstStyle/>
        <a:p>
          <a:pPr>
            <a:lnSpc>
              <a:spcPct val="100000"/>
            </a:lnSpc>
          </a:pPr>
          <a:r>
            <a:rPr lang="en-US" dirty="0"/>
            <a:t>Made up of narrow ridges &amp; valleys: parallel</a:t>
          </a:r>
        </a:p>
      </dgm:t>
    </dgm:pt>
    <dgm:pt modelId="{DC0C8087-D0E0-4900-8D32-18FAE7842843}" type="parTrans" cxnId="{26217DE9-75C0-47DB-AD9E-33465F5CFCF3}">
      <dgm:prSet/>
      <dgm:spPr/>
      <dgm:t>
        <a:bodyPr/>
        <a:lstStyle/>
        <a:p>
          <a:endParaRPr lang="en-US"/>
        </a:p>
      </dgm:t>
    </dgm:pt>
    <dgm:pt modelId="{A33878E6-C299-4976-B313-08CEE25B32F3}" type="sibTrans" cxnId="{26217DE9-75C0-47DB-AD9E-33465F5CFCF3}">
      <dgm:prSet/>
      <dgm:spPr/>
      <dgm:t>
        <a:bodyPr/>
        <a:lstStyle/>
        <a:p>
          <a:endParaRPr lang="en-US"/>
        </a:p>
      </dgm:t>
    </dgm:pt>
    <dgm:pt modelId="{50A48359-6E76-4B74-A122-9D8268F83765}">
      <dgm:prSet/>
      <dgm:spPr/>
      <dgm:t>
        <a:bodyPr/>
        <a:lstStyle/>
        <a:p>
          <a:pPr>
            <a:lnSpc>
              <a:spcPct val="100000"/>
            </a:lnSpc>
          </a:pPr>
          <a:endParaRPr lang="en-US" dirty="0"/>
        </a:p>
      </dgm:t>
    </dgm:pt>
    <dgm:pt modelId="{B0C1F1F5-A24A-4895-B76F-193E319D3377}" type="parTrans" cxnId="{5C06EE8C-3867-4006-B85A-24E5CE807CD8}">
      <dgm:prSet/>
      <dgm:spPr/>
      <dgm:t>
        <a:bodyPr/>
        <a:lstStyle/>
        <a:p>
          <a:endParaRPr lang="en-US"/>
        </a:p>
      </dgm:t>
    </dgm:pt>
    <dgm:pt modelId="{26AD4C62-B0B3-4906-B3ED-C1640AC4EE30}" type="sibTrans" cxnId="{5C06EE8C-3867-4006-B85A-24E5CE807CD8}">
      <dgm:prSet/>
      <dgm:spPr/>
      <dgm:t>
        <a:bodyPr/>
        <a:lstStyle/>
        <a:p>
          <a:endParaRPr lang="en-US"/>
        </a:p>
      </dgm:t>
    </dgm:pt>
    <dgm:pt modelId="{1C02A14E-8818-42CB-9A3F-072AB05BD63A}">
      <dgm:prSet custT="1"/>
      <dgm:spPr/>
      <dgm:t>
        <a:bodyPr/>
        <a:lstStyle/>
        <a:p>
          <a:pPr>
            <a:lnSpc>
              <a:spcPct val="100000"/>
            </a:lnSpc>
          </a:pPr>
          <a:r>
            <a:rPr lang="en-US" sz="2000" dirty="0"/>
            <a:t>Mostly forests (orchards) &amp; pastures (cows)</a:t>
          </a:r>
        </a:p>
      </dgm:t>
    </dgm:pt>
    <dgm:pt modelId="{47D54F0C-9B44-4F8F-BF2B-312B8E3DF4C3}" type="parTrans" cxnId="{7BD5AD68-7A35-40FD-82B6-50A75B96A9E7}">
      <dgm:prSet/>
      <dgm:spPr/>
      <dgm:t>
        <a:bodyPr/>
        <a:lstStyle/>
        <a:p>
          <a:endParaRPr lang="en-US"/>
        </a:p>
      </dgm:t>
    </dgm:pt>
    <dgm:pt modelId="{D542545B-BFC0-47A9-9C65-E0934DC31308}" type="sibTrans" cxnId="{7BD5AD68-7A35-40FD-82B6-50A75B96A9E7}">
      <dgm:prSet/>
      <dgm:spPr/>
      <dgm:t>
        <a:bodyPr/>
        <a:lstStyle/>
        <a:p>
          <a:endParaRPr lang="en-US"/>
        </a:p>
      </dgm:t>
    </dgm:pt>
    <dgm:pt modelId="{A07DB043-B96E-4BD7-A4A9-172403F5DCBB}">
      <dgm:prSet/>
      <dgm:spPr/>
      <dgm:t>
        <a:bodyPr/>
        <a:lstStyle/>
        <a:p>
          <a:pPr>
            <a:lnSpc>
              <a:spcPct val="100000"/>
            </a:lnSpc>
          </a:pPr>
          <a:r>
            <a:rPr lang="en-US"/>
            <a:t>Best apples in Georgia</a:t>
          </a:r>
        </a:p>
      </dgm:t>
    </dgm:pt>
    <dgm:pt modelId="{602B97B3-0687-41AB-99F0-15D4744424E3}" type="parTrans" cxnId="{BC182D0D-BD24-461B-A256-BEAB8CFEA8B4}">
      <dgm:prSet/>
      <dgm:spPr/>
      <dgm:t>
        <a:bodyPr/>
        <a:lstStyle/>
        <a:p>
          <a:endParaRPr lang="en-US"/>
        </a:p>
      </dgm:t>
    </dgm:pt>
    <dgm:pt modelId="{CAABD1E9-F8F4-466C-A8E7-E57AC9CCBC15}" type="sibTrans" cxnId="{BC182D0D-BD24-461B-A256-BEAB8CFEA8B4}">
      <dgm:prSet/>
      <dgm:spPr/>
      <dgm:t>
        <a:bodyPr/>
        <a:lstStyle/>
        <a:p>
          <a:endParaRPr lang="en-US"/>
        </a:p>
      </dgm:t>
    </dgm:pt>
    <dgm:pt modelId="{42BD19B1-793C-42CE-AA95-3A55C06C7D42}">
      <dgm:prSet/>
      <dgm:spPr/>
      <dgm:t>
        <a:bodyPr/>
        <a:lstStyle/>
        <a:p>
          <a:pPr>
            <a:lnSpc>
              <a:spcPct val="100000"/>
            </a:lnSpc>
          </a:pPr>
          <a:r>
            <a:rPr lang="en-US"/>
            <a:t>Dalton, GA: “the carpet capital of the world!”</a:t>
          </a:r>
        </a:p>
      </dgm:t>
    </dgm:pt>
    <dgm:pt modelId="{F9C7A020-BA96-42AD-8089-CF4AAD2164F4}" type="parTrans" cxnId="{9AE09EF9-B8C2-4420-B9EB-FE29C0D81496}">
      <dgm:prSet/>
      <dgm:spPr/>
      <dgm:t>
        <a:bodyPr/>
        <a:lstStyle/>
        <a:p>
          <a:endParaRPr lang="en-US"/>
        </a:p>
      </dgm:t>
    </dgm:pt>
    <dgm:pt modelId="{4815E78A-72FF-4825-8589-7749F52C397A}" type="sibTrans" cxnId="{9AE09EF9-B8C2-4420-B9EB-FE29C0D81496}">
      <dgm:prSet/>
      <dgm:spPr/>
      <dgm:t>
        <a:bodyPr/>
        <a:lstStyle/>
        <a:p>
          <a:endParaRPr lang="en-US"/>
        </a:p>
      </dgm:t>
    </dgm:pt>
    <dgm:pt modelId="{EA4E6105-F4C3-429D-8793-D3FC6ABAB332}" type="pres">
      <dgm:prSet presAssocID="{B0FB2BE3-190D-4296-9256-33FDCEC872F9}" presName="root" presStyleCnt="0">
        <dgm:presLayoutVars>
          <dgm:dir/>
          <dgm:resizeHandles val="exact"/>
        </dgm:presLayoutVars>
      </dgm:prSet>
      <dgm:spPr/>
    </dgm:pt>
    <dgm:pt modelId="{BD260FAD-630B-4D1E-8FCA-83731349E648}" type="pres">
      <dgm:prSet presAssocID="{F90B6C37-6048-4D91-92A5-071F74D6F894}" presName="compNode" presStyleCnt="0"/>
      <dgm:spPr/>
    </dgm:pt>
    <dgm:pt modelId="{7EDDF74A-337A-4F70-AA65-3BB80C501B69}" type="pres">
      <dgm:prSet presAssocID="{F90B6C37-6048-4D91-92A5-071F74D6F894}" presName="bgRect" presStyleLbl="bgShp" presStyleIdx="0" presStyleCnt="4"/>
      <dgm:spPr/>
    </dgm:pt>
    <dgm:pt modelId="{8F4BCE02-6363-4505-B205-AB2663F7C335}" type="pres">
      <dgm:prSet presAssocID="{F90B6C37-6048-4D91-92A5-071F74D6F8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vron Arrows"/>
        </a:ext>
      </dgm:extLst>
    </dgm:pt>
    <dgm:pt modelId="{87377A93-A1E9-4B3F-988B-633B554A4591}" type="pres">
      <dgm:prSet presAssocID="{F90B6C37-6048-4D91-92A5-071F74D6F894}" presName="spaceRect" presStyleCnt="0"/>
      <dgm:spPr/>
    </dgm:pt>
    <dgm:pt modelId="{27897CEA-4BC5-4F80-876B-8781EDCE9A56}" type="pres">
      <dgm:prSet presAssocID="{F90B6C37-6048-4D91-92A5-071F74D6F894}" presName="parTx" presStyleLbl="revTx" presStyleIdx="0" presStyleCnt="5">
        <dgm:presLayoutVars>
          <dgm:chMax val="0"/>
          <dgm:chPref val="0"/>
        </dgm:presLayoutVars>
      </dgm:prSet>
      <dgm:spPr/>
    </dgm:pt>
    <dgm:pt modelId="{9E6A2131-3F74-462F-8F51-DAD29750DD5F}" type="pres">
      <dgm:prSet presAssocID="{A33878E6-C299-4976-B313-08CEE25B32F3}" presName="sibTrans" presStyleCnt="0"/>
      <dgm:spPr/>
    </dgm:pt>
    <dgm:pt modelId="{465336EF-3195-42E5-832B-3CE677A41B83}" type="pres">
      <dgm:prSet presAssocID="{50A48359-6E76-4B74-A122-9D8268F83765}" presName="compNode" presStyleCnt="0"/>
      <dgm:spPr/>
    </dgm:pt>
    <dgm:pt modelId="{49630D5B-9D94-4AF9-AE5E-A1FB9B7371E9}" type="pres">
      <dgm:prSet presAssocID="{50A48359-6E76-4B74-A122-9D8268F83765}" presName="bgRect" presStyleLbl="bgShp" presStyleIdx="1" presStyleCnt="4"/>
      <dgm:spPr/>
    </dgm:pt>
    <dgm:pt modelId="{C2CDBAE9-54A2-4850-99A4-182E0D62750C}" type="pres">
      <dgm:prSet presAssocID="{50A48359-6E76-4B74-A122-9D8268F83765}" presName="iconRect" presStyleLbl="node1" presStyleIdx="1" presStyleCnt="4"/>
      <dgm:spPr/>
    </dgm:pt>
    <dgm:pt modelId="{C06E6A40-9AB9-4350-959E-43CC857D246D}" type="pres">
      <dgm:prSet presAssocID="{50A48359-6E76-4B74-A122-9D8268F83765}" presName="spaceRect" presStyleCnt="0"/>
      <dgm:spPr/>
    </dgm:pt>
    <dgm:pt modelId="{796CC609-4D0A-4FF4-A6A8-91FFF532BE9D}" type="pres">
      <dgm:prSet presAssocID="{50A48359-6E76-4B74-A122-9D8268F83765}" presName="parTx" presStyleLbl="revTx" presStyleIdx="1" presStyleCnt="5">
        <dgm:presLayoutVars>
          <dgm:chMax val="0"/>
          <dgm:chPref val="0"/>
        </dgm:presLayoutVars>
      </dgm:prSet>
      <dgm:spPr/>
    </dgm:pt>
    <dgm:pt modelId="{148259B2-B7D9-4C20-B5CC-FE187EBC9E87}" type="pres">
      <dgm:prSet presAssocID="{50A48359-6E76-4B74-A122-9D8268F83765}" presName="desTx" presStyleLbl="revTx" presStyleIdx="2" presStyleCnt="5" custScaleX="194282" custLinFactNeighborX="-80682" custLinFactNeighborY="-136">
        <dgm:presLayoutVars/>
      </dgm:prSet>
      <dgm:spPr/>
    </dgm:pt>
    <dgm:pt modelId="{B53B87BD-A943-4679-8742-1779262B9603}" type="pres">
      <dgm:prSet presAssocID="{26AD4C62-B0B3-4906-B3ED-C1640AC4EE30}" presName="sibTrans" presStyleCnt="0"/>
      <dgm:spPr/>
    </dgm:pt>
    <dgm:pt modelId="{5F45E83E-11A1-45DC-8DFC-5A80A0F20D47}" type="pres">
      <dgm:prSet presAssocID="{A07DB043-B96E-4BD7-A4A9-172403F5DCBB}" presName="compNode" presStyleCnt="0"/>
      <dgm:spPr/>
    </dgm:pt>
    <dgm:pt modelId="{323826A3-4130-476C-954A-4BCE97E21785}" type="pres">
      <dgm:prSet presAssocID="{A07DB043-B96E-4BD7-A4A9-172403F5DCBB}" presName="bgRect" presStyleLbl="bgShp" presStyleIdx="2" presStyleCnt="4"/>
      <dgm:spPr/>
    </dgm:pt>
    <dgm:pt modelId="{155BE79F-CD36-4F16-8108-7DA209D3CDD7}" type="pres">
      <dgm:prSet presAssocID="{A07DB043-B96E-4BD7-A4A9-172403F5DCBB}"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8802839B-CA16-426B-B23F-5A7C629AAA30}" type="pres">
      <dgm:prSet presAssocID="{A07DB043-B96E-4BD7-A4A9-172403F5DCBB}" presName="spaceRect" presStyleCnt="0"/>
      <dgm:spPr/>
    </dgm:pt>
    <dgm:pt modelId="{61191A55-EE61-403F-8DDA-A2A1D7725565}" type="pres">
      <dgm:prSet presAssocID="{A07DB043-B96E-4BD7-A4A9-172403F5DCBB}" presName="parTx" presStyleLbl="revTx" presStyleIdx="3" presStyleCnt="5">
        <dgm:presLayoutVars>
          <dgm:chMax val="0"/>
          <dgm:chPref val="0"/>
        </dgm:presLayoutVars>
      </dgm:prSet>
      <dgm:spPr/>
    </dgm:pt>
    <dgm:pt modelId="{BCBB5DEA-85C6-4AC9-9C27-31C3ED1BCC5A}" type="pres">
      <dgm:prSet presAssocID="{CAABD1E9-F8F4-466C-A8E7-E57AC9CCBC15}" presName="sibTrans" presStyleCnt="0"/>
      <dgm:spPr/>
    </dgm:pt>
    <dgm:pt modelId="{F283E24B-9650-46B5-AD0E-F51DB6D50F13}" type="pres">
      <dgm:prSet presAssocID="{42BD19B1-793C-42CE-AA95-3A55C06C7D42}" presName="compNode" presStyleCnt="0"/>
      <dgm:spPr/>
    </dgm:pt>
    <dgm:pt modelId="{F84C3311-60FB-4862-B948-8B94D6A9886B}" type="pres">
      <dgm:prSet presAssocID="{42BD19B1-793C-42CE-AA95-3A55C06C7D42}" presName="bgRect" presStyleLbl="bgShp" presStyleIdx="3" presStyleCnt="4"/>
      <dgm:spPr/>
    </dgm:pt>
    <dgm:pt modelId="{13BEABA0-64E2-4574-96FD-AE4FB143EC37}" type="pres">
      <dgm:prSet presAssocID="{42BD19B1-793C-42CE-AA95-3A55C06C7D42}"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C7A2AEDD-4EAE-4550-8838-204F1A0A48A6}" type="pres">
      <dgm:prSet presAssocID="{42BD19B1-793C-42CE-AA95-3A55C06C7D42}" presName="spaceRect" presStyleCnt="0"/>
      <dgm:spPr/>
    </dgm:pt>
    <dgm:pt modelId="{B25D6B41-CE91-440E-AAB7-7E55311CA458}" type="pres">
      <dgm:prSet presAssocID="{42BD19B1-793C-42CE-AA95-3A55C06C7D42}" presName="parTx" presStyleLbl="revTx" presStyleIdx="4" presStyleCnt="5">
        <dgm:presLayoutVars>
          <dgm:chMax val="0"/>
          <dgm:chPref val="0"/>
        </dgm:presLayoutVars>
      </dgm:prSet>
      <dgm:spPr/>
    </dgm:pt>
  </dgm:ptLst>
  <dgm:cxnLst>
    <dgm:cxn modelId="{BC182D0D-BD24-461B-A256-BEAB8CFEA8B4}" srcId="{B0FB2BE3-190D-4296-9256-33FDCEC872F9}" destId="{A07DB043-B96E-4BD7-A4A9-172403F5DCBB}" srcOrd="2" destOrd="0" parTransId="{602B97B3-0687-41AB-99F0-15D4744424E3}" sibTransId="{CAABD1E9-F8F4-466C-A8E7-E57AC9CCBC15}"/>
    <dgm:cxn modelId="{B51F8767-194E-4899-9F62-3159F50EA8A0}" type="presOf" srcId="{42BD19B1-793C-42CE-AA95-3A55C06C7D42}" destId="{B25D6B41-CE91-440E-AAB7-7E55311CA458}" srcOrd="0" destOrd="0" presId="urn:microsoft.com/office/officeart/2018/2/layout/IconVerticalSolidList"/>
    <dgm:cxn modelId="{7BD5AD68-7A35-40FD-82B6-50A75B96A9E7}" srcId="{50A48359-6E76-4B74-A122-9D8268F83765}" destId="{1C02A14E-8818-42CB-9A3F-072AB05BD63A}" srcOrd="0" destOrd="0" parTransId="{47D54F0C-9B44-4F8F-BF2B-312B8E3DF4C3}" sibTransId="{D542545B-BFC0-47A9-9C65-E0934DC31308}"/>
    <dgm:cxn modelId="{FAA7FD6A-C0AC-4834-9E8E-65297488FA33}" type="presOf" srcId="{1C02A14E-8818-42CB-9A3F-072AB05BD63A}" destId="{148259B2-B7D9-4C20-B5CC-FE187EBC9E87}" srcOrd="0" destOrd="0" presId="urn:microsoft.com/office/officeart/2018/2/layout/IconVerticalSolidList"/>
    <dgm:cxn modelId="{447B8C4D-2984-483D-811B-A638DA461586}" type="presOf" srcId="{F90B6C37-6048-4D91-92A5-071F74D6F894}" destId="{27897CEA-4BC5-4F80-876B-8781EDCE9A56}" srcOrd="0" destOrd="0" presId="urn:microsoft.com/office/officeart/2018/2/layout/IconVerticalSolidList"/>
    <dgm:cxn modelId="{5C06EE8C-3867-4006-B85A-24E5CE807CD8}" srcId="{B0FB2BE3-190D-4296-9256-33FDCEC872F9}" destId="{50A48359-6E76-4B74-A122-9D8268F83765}" srcOrd="1" destOrd="0" parTransId="{B0C1F1F5-A24A-4895-B76F-193E319D3377}" sibTransId="{26AD4C62-B0B3-4906-B3ED-C1640AC4EE30}"/>
    <dgm:cxn modelId="{F69AF392-E2FF-4F91-8EA2-F9C8407C5652}" type="presOf" srcId="{50A48359-6E76-4B74-A122-9D8268F83765}" destId="{796CC609-4D0A-4FF4-A6A8-91FFF532BE9D}" srcOrd="0" destOrd="0" presId="urn:microsoft.com/office/officeart/2018/2/layout/IconVerticalSolidList"/>
    <dgm:cxn modelId="{DB9CC3BC-69E2-47B4-AE70-D4C5340579D7}" type="presOf" srcId="{B0FB2BE3-190D-4296-9256-33FDCEC872F9}" destId="{EA4E6105-F4C3-429D-8793-D3FC6ABAB332}" srcOrd="0" destOrd="0" presId="urn:microsoft.com/office/officeart/2018/2/layout/IconVerticalSolidList"/>
    <dgm:cxn modelId="{26217DE9-75C0-47DB-AD9E-33465F5CFCF3}" srcId="{B0FB2BE3-190D-4296-9256-33FDCEC872F9}" destId="{F90B6C37-6048-4D91-92A5-071F74D6F894}" srcOrd="0" destOrd="0" parTransId="{DC0C8087-D0E0-4900-8D32-18FAE7842843}" sibTransId="{A33878E6-C299-4976-B313-08CEE25B32F3}"/>
    <dgm:cxn modelId="{D159D2F4-2CC1-474B-AEC8-DF4AEF88E1CC}" type="presOf" srcId="{A07DB043-B96E-4BD7-A4A9-172403F5DCBB}" destId="{61191A55-EE61-403F-8DDA-A2A1D7725565}" srcOrd="0" destOrd="0" presId="urn:microsoft.com/office/officeart/2018/2/layout/IconVerticalSolidList"/>
    <dgm:cxn modelId="{9AE09EF9-B8C2-4420-B9EB-FE29C0D81496}" srcId="{B0FB2BE3-190D-4296-9256-33FDCEC872F9}" destId="{42BD19B1-793C-42CE-AA95-3A55C06C7D42}" srcOrd="3" destOrd="0" parTransId="{F9C7A020-BA96-42AD-8089-CF4AAD2164F4}" sibTransId="{4815E78A-72FF-4825-8589-7749F52C397A}"/>
    <dgm:cxn modelId="{210A9EF3-C4B6-4CE7-8505-E46BA7370E09}" type="presParOf" srcId="{EA4E6105-F4C3-429D-8793-D3FC6ABAB332}" destId="{BD260FAD-630B-4D1E-8FCA-83731349E648}" srcOrd="0" destOrd="0" presId="urn:microsoft.com/office/officeart/2018/2/layout/IconVerticalSolidList"/>
    <dgm:cxn modelId="{C82246A9-7BA3-403C-A52D-3D3FAF2AF8EA}" type="presParOf" srcId="{BD260FAD-630B-4D1E-8FCA-83731349E648}" destId="{7EDDF74A-337A-4F70-AA65-3BB80C501B69}" srcOrd="0" destOrd="0" presId="urn:microsoft.com/office/officeart/2018/2/layout/IconVerticalSolidList"/>
    <dgm:cxn modelId="{EFAC718C-E5BA-4BDA-8265-63A47B6A1E1F}" type="presParOf" srcId="{BD260FAD-630B-4D1E-8FCA-83731349E648}" destId="{8F4BCE02-6363-4505-B205-AB2663F7C335}" srcOrd="1" destOrd="0" presId="urn:microsoft.com/office/officeart/2018/2/layout/IconVerticalSolidList"/>
    <dgm:cxn modelId="{A2C5DA22-F7EE-4731-A424-44DBC5276CBC}" type="presParOf" srcId="{BD260FAD-630B-4D1E-8FCA-83731349E648}" destId="{87377A93-A1E9-4B3F-988B-633B554A4591}" srcOrd="2" destOrd="0" presId="urn:microsoft.com/office/officeart/2018/2/layout/IconVerticalSolidList"/>
    <dgm:cxn modelId="{063C6A5B-52E1-47B5-8478-1DE5CAB73037}" type="presParOf" srcId="{BD260FAD-630B-4D1E-8FCA-83731349E648}" destId="{27897CEA-4BC5-4F80-876B-8781EDCE9A56}" srcOrd="3" destOrd="0" presId="urn:microsoft.com/office/officeart/2018/2/layout/IconVerticalSolidList"/>
    <dgm:cxn modelId="{5F89AF65-AFBD-4DA1-96AB-38D3B70F096E}" type="presParOf" srcId="{EA4E6105-F4C3-429D-8793-D3FC6ABAB332}" destId="{9E6A2131-3F74-462F-8F51-DAD29750DD5F}" srcOrd="1" destOrd="0" presId="urn:microsoft.com/office/officeart/2018/2/layout/IconVerticalSolidList"/>
    <dgm:cxn modelId="{199D3AA7-4434-4327-8E3A-08B078E5B4F6}" type="presParOf" srcId="{EA4E6105-F4C3-429D-8793-D3FC6ABAB332}" destId="{465336EF-3195-42E5-832B-3CE677A41B83}" srcOrd="2" destOrd="0" presId="urn:microsoft.com/office/officeart/2018/2/layout/IconVerticalSolidList"/>
    <dgm:cxn modelId="{906D901E-248C-403B-9C14-7BB632E44F57}" type="presParOf" srcId="{465336EF-3195-42E5-832B-3CE677A41B83}" destId="{49630D5B-9D94-4AF9-AE5E-A1FB9B7371E9}" srcOrd="0" destOrd="0" presId="urn:microsoft.com/office/officeart/2018/2/layout/IconVerticalSolidList"/>
    <dgm:cxn modelId="{D5B3301B-7400-4069-832E-BA882FF7E6E1}" type="presParOf" srcId="{465336EF-3195-42E5-832B-3CE677A41B83}" destId="{C2CDBAE9-54A2-4850-99A4-182E0D62750C}" srcOrd="1" destOrd="0" presId="urn:microsoft.com/office/officeart/2018/2/layout/IconVerticalSolidList"/>
    <dgm:cxn modelId="{95DA2AEA-B31B-4226-8B28-4F577351A205}" type="presParOf" srcId="{465336EF-3195-42E5-832B-3CE677A41B83}" destId="{C06E6A40-9AB9-4350-959E-43CC857D246D}" srcOrd="2" destOrd="0" presId="urn:microsoft.com/office/officeart/2018/2/layout/IconVerticalSolidList"/>
    <dgm:cxn modelId="{DD36ED7D-54FE-4341-8F4C-CECEE44F739D}" type="presParOf" srcId="{465336EF-3195-42E5-832B-3CE677A41B83}" destId="{796CC609-4D0A-4FF4-A6A8-91FFF532BE9D}" srcOrd="3" destOrd="0" presId="urn:microsoft.com/office/officeart/2018/2/layout/IconVerticalSolidList"/>
    <dgm:cxn modelId="{8961BA6D-3A1E-4EA0-A864-6E024DE20EA8}" type="presParOf" srcId="{465336EF-3195-42E5-832B-3CE677A41B83}" destId="{148259B2-B7D9-4C20-B5CC-FE187EBC9E87}" srcOrd="4" destOrd="0" presId="urn:microsoft.com/office/officeart/2018/2/layout/IconVerticalSolidList"/>
    <dgm:cxn modelId="{DE33C1D3-9EE9-414E-8B17-ACB0F0927C3B}" type="presParOf" srcId="{EA4E6105-F4C3-429D-8793-D3FC6ABAB332}" destId="{B53B87BD-A943-4679-8742-1779262B9603}" srcOrd="3" destOrd="0" presId="urn:microsoft.com/office/officeart/2018/2/layout/IconVerticalSolidList"/>
    <dgm:cxn modelId="{243914CB-45D8-42A3-877E-E9C88E5D0512}" type="presParOf" srcId="{EA4E6105-F4C3-429D-8793-D3FC6ABAB332}" destId="{5F45E83E-11A1-45DC-8DFC-5A80A0F20D47}" srcOrd="4" destOrd="0" presId="urn:microsoft.com/office/officeart/2018/2/layout/IconVerticalSolidList"/>
    <dgm:cxn modelId="{9528A3A7-211D-457A-91C7-6DA4CE62C9CF}" type="presParOf" srcId="{5F45E83E-11A1-45DC-8DFC-5A80A0F20D47}" destId="{323826A3-4130-476C-954A-4BCE97E21785}" srcOrd="0" destOrd="0" presId="urn:microsoft.com/office/officeart/2018/2/layout/IconVerticalSolidList"/>
    <dgm:cxn modelId="{5BEE031C-27F0-4961-BC75-55989C4C06CF}" type="presParOf" srcId="{5F45E83E-11A1-45DC-8DFC-5A80A0F20D47}" destId="{155BE79F-CD36-4F16-8108-7DA209D3CDD7}" srcOrd="1" destOrd="0" presId="urn:microsoft.com/office/officeart/2018/2/layout/IconVerticalSolidList"/>
    <dgm:cxn modelId="{E5A9E195-AC1F-4BF2-9D5B-C5210F38E0FF}" type="presParOf" srcId="{5F45E83E-11A1-45DC-8DFC-5A80A0F20D47}" destId="{8802839B-CA16-426B-B23F-5A7C629AAA30}" srcOrd="2" destOrd="0" presId="urn:microsoft.com/office/officeart/2018/2/layout/IconVerticalSolidList"/>
    <dgm:cxn modelId="{FC40575C-2FA5-44C2-8BD9-4A6F59F687D8}" type="presParOf" srcId="{5F45E83E-11A1-45DC-8DFC-5A80A0F20D47}" destId="{61191A55-EE61-403F-8DDA-A2A1D7725565}" srcOrd="3" destOrd="0" presId="urn:microsoft.com/office/officeart/2018/2/layout/IconVerticalSolidList"/>
    <dgm:cxn modelId="{D3476F4E-0D2A-446B-A981-9C18B665229D}" type="presParOf" srcId="{EA4E6105-F4C3-429D-8793-D3FC6ABAB332}" destId="{BCBB5DEA-85C6-4AC9-9C27-31C3ED1BCC5A}" srcOrd="5" destOrd="0" presId="urn:microsoft.com/office/officeart/2018/2/layout/IconVerticalSolidList"/>
    <dgm:cxn modelId="{286DA4C1-8241-40EB-9EB5-C627E3288899}" type="presParOf" srcId="{EA4E6105-F4C3-429D-8793-D3FC6ABAB332}" destId="{F283E24B-9650-46B5-AD0E-F51DB6D50F13}" srcOrd="6" destOrd="0" presId="urn:microsoft.com/office/officeart/2018/2/layout/IconVerticalSolidList"/>
    <dgm:cxn modelId="{03A0A28A-445C-4BEF-B209-6088D469EC41}" type="presParOf" srcId="{F283E24B-9650-46B5-AD0E-F51DB6D50F13}" destId="{F84C3311-60FB-4862-B948-8B94D6A9886B}" srcOrd="0" destOrd="0" presId="urn:microsoft.com/office/officeart/2018/2/layout/IconVerticalSolidList"/>
    <dgm:cxn modelId="{9A4FA409-0308-4027-90EB-9E46350D678B}" type="presParOf" srcId="{F283E24B-9650-46B5-AD0E-F51DB6D50F13}" destId="{13BEABA0-64E2-4574-96FD-AE4FB143EC37}" srcOrd="1" destOrd="0" presId="urn:microsoft.com/office/officeart/2018/2/layout/IconVerticalSolidList"/>
    <dgm:cxn modelId="{53C18ED8-BB0B-4C66-BDE8-89F0F989DEB6}" type="presParOf" srcId="{F283E24B-9650-46B5-AD0E-F51DB6D50F13}" destId="{C7A2AEDD-4EAE-4550-8838-204F1A0A48A6}" srcOrd="2" destOrd="0" presId="urn:microsoft.com/office/officeart/2018/2/layout/IconVerticalSolidList"/>
    <dgm:cxn modelId="{2BDD194B-6655-438E-A510-0A970E74F763}" type="presParOf" srcId="{F283E24B-9650-46B5-AD0E-F51DB6D50F13}" destId="{B25D6B41-CE91-440E-AAB7-7E55311CA4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4B4FA-925C-42D1-8827-A19110ADD3A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8CEB06E-9160-474E-A2A7-D6BB9991E5CE}">
      <dgm:prSet/>
      <dgm:spPr/>
      <dgm:t>
        <a:bodyPr/>
        <a:lstStyle/>
        <a:p>
          <a:r>
            <a:rPr lang="en-US"/>
            <a:t>Northeastern part of state</a:t>
          </a:r>
        </a:p>
      </dgm:t>
    </dgm:pt>
    <dgm:pt modelId="{C094ACC0-B5AF-4AEC-82C0-01BAEA6A5EAD}" type="parTrans" cxnId="{00FE2442-9DB8-46C7-A29C-B0A05270BD79}">
      <dgm:prSet/>
      <dgm:spPr/>
      <dgm:t>
        <a:bodyPr/>
        <a:lstStyle/>
        <a:p>
          <a:endParaRPr lang="en-US"/>
        </a:p>
      </dgm:t>
    </dgm:pt>
    <dgm:pt modelId="{6A1A24E0-5E99-4DB9-A548-4F03E6C0081C}" type="sibTrans" cxnId="{00FE2442-9DB8-46C7-A29C-B0A05270BD79}">
      <dgm:prSet/>
      <dgm:spPr/>
      <dgm:t>
        <a:bodyPr/>
        <a:lstStyle/>
        <a:p>
          <a:endParaRPr lang="en-US"/>
        </a:p>
      </dgm:t>
    </dgm:pt>
    <dgm:pt modelId="{FC688753-B4E8-496E-A648-2F520810F844}">
      <dgm:prSet/>
      <dgm:spPr/>
      <dgm:t>
        <a:bodyPr/>
        <a:lstStyle/>
        <a:p>
          <a:r>
            <a:rPr lang="en-US"/>
            <a:t>Contains state’s highest and largest group of mountains</a:t>
          </a:r>
        </a:p>
      </dgm:t>
    </dgm:pt>
    <dgm:pt modelId="{3A63E774-D2D1-4778-9720-88FEDB69EE89}" type="parTrans" cxnId="{8AF188CC-CA5C-4482-B9FA-D34EC5F1772C}">
      <dgm:prSet/>
      <dgm:spPr/>
      <dgm:t>
        <a:bodyPr/>
        <a:lstStyle/>
        <a:p>
          <a:endParaRPr lang="en-US"/>
        </a:p>
      </dgm:t>
    </dgm:pt>
    <dgm:pt modelId="{1B73FAA7-C3E3-4DB3-AE8D-3B599630DC1A}" type="sibTrans" cxnId="{8AF188CC-CA5C-4482-B9FA-D34EC5F1772C}">
      <dgm:prSet/>
      <dgm:spPr/>
      <dgm:t>
        <a:bodyPr/>
        <a:lstStyle/>
        <a:p>
          <a:endParaRPr lang="en-US"/>
        </a:p>
      </dgm:t>
    </dgm:pt>
    <dgm:pt modelId="{AF23FB22-6360-4771-A3CF-5671891F74A1}">
      <dgm:prSet/>
      <dgm:spPr/>
      <dgm:t>
        <a:bodyPr/>
        <a:lstStyle/>
        <a:p>
          <a:r>
            <a:rPr lang="en-US"/>
            <a:t>Brasstown Bald, Georgia highest mountain (4,786 feet above seal level) is located here</a:t>
          </a:r>
        </a:p>
      </dgm:t>
    </dgm:pt>
    <dgm:pt modelId="{DD71747B-9E2C-4337-8F01-6452BC7F87C8}" type="parTrans" cxnId="{169241F7-83A1-4147-BA76-1652405761B4}">
      <dgm:prSet/>
      <dgm:spPr/>
      <dgm:t>
        <a:bodyPr/>
        <a:lstStyle/>
        <a:p>
          <a:endParaRPr lang="en-US"/>
        </a:p>
      </dgm:t>
    </dgm:pt>
    <dgm:pt modelId="{5807927B-5B28-40F6-94C3-B0FDDF2D0E00}" type="sibTrans" cxnId="{169241F7-83A1-4147-BA76-1652405761B4}">
      <dgm:prSet/>
      <dgm:spPr/>
      <dgm:t>
        <a:bodyPr/>
        <a:lstStyle/>
        <a:p>
          <a:endParaRPr lang="en-US"/>
        </a:p>
      </dgm:t>
    </dgm:pt>
    <dgm:pt modelId="{405A8D61-4D6B-4777-95E1-D9B587D8FD0A}">
      <dgm:prSet/>
      <dgm:spPr/>
      <dgm:t>
        <a:bodyPr/>
        <a:lstStyle/>
        <a:p>
          <a:r>
            <a:rPr lang="en-US" b="1"/>
            <a:t>Highest amount of precipitation</a:t>
          </a:r>
          <a:endParaRPr lang="en-US"/>
        </a:p>
      </dgm:t>
    </dgm:pt>
    <dgm:pt modelId="{D2496307-07A2-4E03-A217-5B624C42CA82}" type="parTrans" cxnId="{0A1C8C41-A98D-4A3A-9307-A32A90E0E239}">
      <dgm:prSet/>
      <dgm:spPr/>
      <dgm:t>
        <a:bodyPr/>
        <a:lstStyle/>
        <a:p>
          <a:endParaRPr lang="en-US"/>
        </a:p>
      </dgm:t>
    </dgm:pt>
    <dgm:pt modelId="{8D6B4B27-BCD2-40F6-882B-6B94DAFBEA53}" type="sibTrans" cxnId="{0A1C8C41-A98D-4A3A-9307-A32A90E0E239}">
      <dgm:prSet/>
      <dgm:spPr/>
      <dgm:t>
        <a:bodyPr/>
        <a:lstStyle/>
        <a:p>
          <a:endParaRPr lang="en-US"/>
        </a:p>
      </dgm:t>
    </dgm:pt>
    <dgm:pt modelId="{883A61AA-9118-4A8A-8A17-13162FFCF77E}">
      <dgm:prSet/>
      <dgm:spPr/>
      <dgm:t>
        <a:bodyPr/>
        <a:lstStyle/>
        <a:p>
          <a:r>
            <a:rPr lang="en-US"/>
            <a:t>The mountains block the clouds from the Gulf of Mexico</a:t>
          </a:r>
        </a:p>
      </dgm:t>
    </dgm:pt>
    <dgm:pt modelId="{A70B2FDD-3718-453B-911F-9D3443AF4375}" type="parTrans" cxnId="{4E13B6F1-AEDF-480A-8E6D-6FCC6E3804DE}">
      <dgm:prSet/>
      <dgm:spPr/>
      <dgm:t>
        <a:bodyPr/>
        <a:lstStyle/>
        <a:p>
          <a:endParaRPr lang="en-US"/>
        </a:p>
      </dgm:t>
    </dgm:pt>
    <dgm:pt modelId="{E9D55997-C278-4A4C-91E1-88999398DD17}" type="sibTrans" cxnId="{4E13B6F1-AEDF-480A-8E6D-6FCC6E3804DE}">
      <dgm:prSet/>
      <dgm:spPr/>
      <dgm:t>
        <a:bodyPr/>
        <a:lstStyle/>
        <a:p>
          <a:endParaRPr lang="en-US"/>
        </a:p>
      </dgm:t>
    </dgm:pt>
    <dgm:pt modelId="{9E3570BB-27E4-485F-A08F-B21DBB12E84E}">
      <dgm:prSet/>
      <dgm:spPr/>
      <dgm:t>
        <a:bodyPr/>
        <a:lstStyle/>
        <a:p>
          <a:r>
            <a:rPr lang="en-US" dirty="0"/>
            <a:t>Tourism brings in the most money in this region.</a:t>
          </a:r>
        </a:p>
      </dgm:t>
    </dgm:pt>
    <dgm:pt modelId="{6E4570BF-A34B-43AE-8666-249D211431B0}" type="parTrans" cxnId="{2FFC0AC2-CF6A-4F5B-A499-70E1B37EAF9C}">
      <dgm:prSet/>
      <dgm:spPr/>
      <dgm:t>
        <a:bodyPr/>
        <a:lstStyle/>
        <a:p>
          <a:endParaRPr lang="en-US"/>
        </a:p>
      </dgm:t>
    </dgm:pt>
    <dgm:pt modelId="{B3AE5173-19E4-42C1-887E-AC90F58AF784}" type="sibTrans" cxnId="{2FFC0AC2-CF6A-4F5B-A499-70E1B37EAF9C}">
      <dgm:prSet/>
      <dgm:spPr/>
      <dgm:t>
        <a:bodyPr/>
        <a:lstStyle/>
        <a:p>
          <a:endParaRPr lang="en-US"/>
        </a:p>
      </dgm:t>
    </dgm:pt>
    <dgm:pt modelId="{4D0BBFA7-E83E-48CB-9648-A9CF318058F4}">
      <dgm:prSet/>
      <dgm:spPr/>
      <dgm:t>
        <a:bodyPr/>
        <a:lstStyle/>
        <a:p>
          <a:r>
            <a:rPr lang="en-US"/>
            <a:t>Hardwood forests, vegetable farming, and apples </a:t>
          </a:r>
        </a:p>
      </dgm:t>
    </dgm:pt>
    <dgm:pt modelId="{A163D607-BD07-4956-B8E7-52293548E386}" type="parTrans" cxnId="{9F13B707-4B7E-4BF9-952F-09A309A6530A}">
      <dgm:prSet/>
      <dgm:spPr/>
      <dgm:t>
        <a:bodyPr/>
        <a:lstStyle/>
        <a:p>
          <a:endParaRPr lang="en-US"/>
        </a:p>
      </dgm:t>
    </dgm:pt>
    <dgm:pt modelId="{AC7F1B00-132D-4BA6-9F5E-E4AAE3A55726}" type="sibTrans" cxnId="{9F13B707-4B7E-4BF9-952F-09A309A6530A}">
      <dgm:prSet/>
      <dgm:spPr/>
      <dgm:t>
        <a:bodyPr/>
        <a:lstStyle/>
        <a:p>
          <a:endParaRPr lang="en-US"/>
        </a:p>
      </dgm:t>
    </dgm:pt>
    <dgm:pt modelId="{DEF46882-3E4C-4E67-80E5-75DE26EB9572}">
      <dgm:prSet/>
      <dgm:spPr/>
      <dgm:t>
        <a:bodyPr/>
        <a:lstStyle/>
        <a:p>
          <a:r>
            <a:rPr lang="en-US"/>
            <a:t>Source of the Savannah and Chattahoochee Rivers</a:t>
          </a:r>
        </a:p>
      </dgm:t>
    </dgm:pt>
    <dgm:pt modelId="{3C9C92C6-F8CB-4C39-A8D9-2A6382098F22}" type="parTrans" cxnId="{B7FD8057-67D5-4225-9429-C338D0EC17E8}">
      <dgm:prSet/>
      <dgm:spPr/>
      <dgm:t>
        <a:bodyPr/>
        <a:lstStyle/>
        <a:p>
          <a:endParaRPr lang="en-US"/>
        </a:p>
      </dgm:t>
    </dgm:pt>
    <dgm:pt modelId="{78C391F7-872D-4C3A-A74F-8DF4D4F6004B}" type="sibTrans" cxnId="{B7FD8057-67D5-4225-9429-C338D0EC17E8}">
      <dgm:prSet/>
      <dgm:spPr/>
      <dgm:t>
        <a:bodyPr/>
        <a:lstStyle/>
        <a:p>
          <a:endParaRPr lang="en-US"/>
        </a:p>
      </dgm:t>
    </dgm:pt>
    <dgm:pt modelId="{71D37E43-B4AB-4CE0-AD0B-C29B2BDDF06A}" type="pres">
      <dgm:prSet presAssocID="{C894B4FA-925C-42D1-8827-A19110ADD3AC}" presName="diagram" presStyleCnt="0">
        <dgm:presLayoutVars>
          <dgm:dir/>
          <dgm:resizeHandles val="exact"/>
        </dgm:presLayoutVars>
      </dgm:prSet>
      <dgm:spPr/>
    </dgm:pt>
    <dgm:pt modelId="{FD3D703E-177F-4C40-B89A-A54633FAFBED}" type="pres">
      <dgm:prSet presAssocID="{A8CEB06E-9160-474E-A2A7-D6BB9991E5CE}" presName="node" presStyleLbl="node1" presStyleIdx="0" presStyleCnt="7">
        <dgm:presLayoutVars>
          <dgm:bulletEnabled val="1"/>
        </dgm:presLayoutVars>
      </dgm:prSet>
      <dgm:spPr/>
    </dgm:pt>
    <dgm:pt modelId="{39C7CDBB-B912-469F-A951-FAB70D53EBD3}" type="pres">
      <dgm:prSet presAssocID="{6A1A24E0-5E99-4DB9-A548-4F03E6C0081C}" presName="sibTrans" presStyleCnt="0"/>
      <dgm:spPr/>
    </dgm:pt>
    <dgm:pt modelId="{00C0CD21-C421-4599-AE07-E609F71D059B}" type="pres">
      <dgm:prSet presAssocID="{FC688753-B4E8-496E-A648-2F520810F844}" presName="node" presStyleLbl="node1" presStyleIdx="1" presStyleCnt="7">
        <dgm:presLayoutVars>
          <dgm:bulletEnabled val="1"/>
        </dgm:presLayoutVars>
      </dgm:prSet>
      <dgm:spPr/>
    </dgm:pt>
    <dgm:pt modelId="{9A129FFE-E765-4715-8B7F-4118119E1FC7}" type="pres">
      <dgm:prSet presAssocID="{1B73FAA7-C3E3-4DB3-AE8D-3B599630DC1A}" presName="sibTrans" presStyleCnt="0"/>
      <dgm:spPr/>
    </dgm:pt>
    <dgm:pt modelId="{6EE9E3DE-743F-42DE-86E3-267780FB7089}" type="pres">
      <dgm:prSet presAssocID="{AF23FB22-6360-4771-A3CF-5671891F74A1}" presName="node" presStyleLbl="node1" presStyleIdx="2" presStyleCnt="7">
        <dgm:presLayoutVars>
          <dgm:bulletEnabled val="1"/>
        </dgm:presLayoutVars>
      </dgm:prSet>
      <dgm:spPr/>
    </dgm:pt>
    <dgm:pt modelId="{0B3C82BB-1C16-4865-8B1C-505D1180C8EA}" type="pres">
      <dgm:prSet presAssocID="{5807927B-5B28-40F6-94C3-B0FDDF2D0E00}" presName="sibTrans" presStyleCnt="0"/>
      <dgm:spPr/>
    </dgm:pt>
    <dgm:pt modelId="{A359D1D6-417C-400D-8BAC-196BDCC71718}" type="pres">
      <dgm:prSet presAssocID="{405A8D61-4D6B-4777-95E1-D9B587D8FD0A}" presName="node" presStyleLbl="node1" presStyleIdx="3" presStyleCnt="7">
        <dgm:presLayoutVars>
          <dgm:bulletEnabled val="1"/>
        </dgm:presLayoutVars>
      </dgm:prSet>
      <dgm:spPr/>
    </dgm:pt>
    <dgm:pt modelId="{3E00625B-0155-4F7A-98A4-FD28568B226E}" type="pres">
      <dgm:prSet presAssocID="{8D6B4B27-BCD2-40F6-882B-6B94DAFBEA53}" presName="sibTrans" presStyleCnt="0"/>
      <dgm:spPr/>
    </dgm:pt>
    <dgm:pt modelId="{88F1BBD8-A63B-4FAA-807E-0DBED6320CF8}" type="pres">
      <dgm:prSet presAssocID="{9E3570BB-27E4-485F-A08F-B21DBB12E84E}" presName="node" presStyleLbl="node1" presStyleIdx="4" presStyleCnt="7">
        <dgm:presLayoutVars>
          <dgm:bulletEnabled val="1"/>
        </dgm:presLayoutVars>
      </dgm:prSet>
      <dgm:spPr/>
    </dgm:pt>
    <dgm:pt modelId="{9BA5F7C0-820E-4883-BA19-09677FA19199}" type="pres">
      <dgm:prSet presAssocID="{B3AE5173-19E4-42C1-887E-AC90F58AF784}" presName="sibTrans" presStyleCnt="0"/>
      <dgm:spPr/>
    </dgm:pt>
    <dgm:pt modelId="{FE530095-798E-496F-87C7-6F1D127189C4}" type="pres">
      <dgm:prSet presAssocID="{4D0BBFA7-E83E-48CB-9648-A9CF318058F4}" presName="node" presStyleLbl="node1" presStyleIdx="5" presStyleCnt="7">
        <dgm:presLayoutVars>
          <dgm:bulletEnabled val="1"/>
        </dgm:presLayoutVars>
      </dgm:prSet>
      <dgm:spPr/>
    </dgm:pt>
    <dgm:pt modelId="{A09F6AD5-E8A4-4D70-ABF9-8649D00AE32C}" type="pres">
      <dgm:prSet presAssocID="{AC7F1B00-132D-4BA6-9F5E-E4AAE3A55726}" presName="sibTrans" presStyleCnt="0"/>
      <dgm:spPr/>
    </dgm:pt>
    <dgm:pt modelId="{E7D0798A-B032-4C66-89D1-A15DC7E97E29}" type="pres">
      <dgm:prSet presAssocID="{DEF46882-3E4C-4E67-80E5-75DE26EB9572}" presName="node" presStyleLbl="node1" presStyleIdx="6" presStyleCnt="7">
        <dgm:presLayoutVars>
          <dgm:bulletEnabled val="1"/>
        </dgm:presLayoutVars>
      </dgm:prSet>
      <dgm:spPr/>
    </dgm:pt>
  </dgm:ptLst>
  <dgm:cxnLst>
    <dgm:cxn modelId="{9F13B707-4B7E-4BF9-952F-09A309A6530A}" srcId="{C894B4FA-925C-42D1-8827-A19110ADD3AC}" destId="{4D0BBFA7-E83E-48CB-9648-A9CF318058F4}" srcOrd="5" destOrd="0" parTransId="{A163D607-BD07-4956-B8E7-52293548E386}" sibTransId="{AC7F1B00-132D-4BA6-9F5E-E4AAE3A55726}"/>
    <dgm:cxn modelId="{29194C19-7C0B-4D20-88BC-8FE2C636B7D0}" type="presOf" srcId="{4D0BBFA7-E83E-48CB-9648-A9CF318058F4}" destId="{FE530095-798E-496F-87C7-6F1D127189C4}" srcOrd="0" destOrd="0" presId="urn:microsoft.com/office/officeart/2005/8/layout/default"/>
    <dgm:cxn modelId="{0A1C8C41-A98D-4A3A-9307-A32A90E0E239}" srcId="{C894B4FA-925C-42D1-8827-A19110ADD3AC}" destId="{405A8D61-4D6B-4777-95E1-D9B587D8FD0A}" srcOrd="3" destOrd="0" parTransId="{D2496307-07A2-4E03-A217-5B624C42CA82}" sibTransId="{8D6B4B27-BCD2-40F6-882B-6B94DAFBEA53}"/>
    <dgm:cxn modelId="{00FE2442-9DB8-46C7-A29C-B0A05270BD79}" srcId="{C894B4FA-925C-42D1-8827-A19110ADD3AC}" destId="{A8CEB06E-9160-474E-A2A7-D6BB9991E5CE}" srcOrd="0" destOrd="0" parTransId="{C094ACC0-B5AF-4AEC-82C0-01BAEA6A5EAD}" sibTransId="{6A1A24E0-5E99-4DB9-A548-4F03E6C0081C}"/>
    <dgm:cxn modelId="{81A7FD72-1435-4045-B96C-EFE4A56839A4}" type="presOf" srcId="{405A8D61-4D6B-4777-95E1-D9B587D8FD0A}" destId="{A359D1D6-417C-400D-8BAC-196BDCC71718}" srcOrd="0" destOrd="0" presId="urn:microsoft.com/office/officeart/2005/8/layout/default"/>
    <dgm:cxn modelId="{B7FD8057-67D5-4225-9429-C338D0EC17E8}" srcId="{C894B4FA-925C-42D1-8827-A19110ADD3AC}" destId="{DEF46882-3E4C-4E67-80E5-75DE26EB9572}" srcOrd="6" destOrd="0" parTransId="{3C9C92C6-F8CB-4C39-A8D9-2A6382098F22}" sibTransId="{78C391F7-872D-4C3A-A74F-8DF4D4F6004B}"/>
    <dgm:cxn modelId="{41F7309C-703E-4A4D-8332-80020D85A2C1}" type="presOf" srcId="{DEF46882-3E4C-4E67-80E5-75DE26EB9572}" destId="{E7D0798A-B032-4C66-89D1-A15DC7E97E29}" srcOrd="0" destOrd="0" presId="urn:microsoft.com/office/officeart/2005/8/layout/default"/>
    <dgm:cxn modelId="{44FEF29C-26A9-4B5E-8663-67253CBA9051}" type="presOf" srcId="{C894B4FA-925C-42D1-8827-A19110ADD3AC}" destId="{71D37E43-B4AB-4CE0-AD0B-C29B2BDDF06A}" srcOrd="0" destOrd="0" presId="urn:microsoft.com/office/officeart/2005/8/layout/default"/>
    <dgm:cxn modelId="{9BCC72A6-CF52-460F-AC1F-993BBB5AFDAA}" type="presOf" srcId="{A8CEB06E-9160-474E-A2A7-D6BB9991E5CE}" destId="{FD3D703E-177F-4C40-B89A-A54633FAFBED}" srcOrd="0" destOrd="0" presId="urn:microsoft.com/office/officeart/2005/8/layout/default"/>
    <dgm:cxn modelId="{AAE3ECB9-27DF-44D2-AE9B-526EE5F774F5}" type="presOf" srcId="{FC688753-B4E8-496E-A648-2F520810F844}" destId="{00C0CD21-C421-4599-AE07-E609F71D059B}" srcOrd="0" destOrd="0" presId="urn:microsoft.com/office/officeart/2005/8/layout/default"/>
    <dgm:cxn modelId="{2FFC0AC2-CF6A-4F5B-A499-70E1B37EAF9C}" srcId="{C894B4FA-925C-42D1-8827-A19110ADD3AC}" destId="{9E3570BB-27E4-485F-A08F-B21DBB12E84E}" srcOrd="4" destOrd="0" parTransId="{6E4570BF-A34B-43AE-8666-249D211431B0}" sibTransId="{B3AE5173-19E4-42C1-887E-AC90F58AF784}"/>
    <dgm:cxn modelId="{52B338CA-4018-45EE-99F7-784B925A2E89}" type="presOf" srcId="{AF23FB22-6360-4771-A3CF-5671891F74A1}" destId="{6EE9E3DE-743F-42DE-86E3-267780FB7089}" srcOrd="0" destOrd="0" presId="urn:microsoft.com/office/officeart/2005/8/layout/default"/>
    <dgm:cxn modelId="{8AF188CC-CA5C-4482-B9FA-D34EC5F1772C}" srcId="{C894B4FA-925C-42D1-8827-A19110ADD3AC}" destId="{FC688753-B4E8-496E-A648-2F520810F844}" srcOrd="1" destOrd="0" parTransId="{3A63E774-D2D1-4778-9720-88FEDB69EE89}" sibTransId="{1B73FAA7-C3E3-4DB3-AE8D-3B599630DC1A}"/>
    <dgm:cxn modelId="{4E13B6F1-AEDF-480A-8E6D-6FCC6E3804DE}" srcId="{405A8D61-4D6B-4777-95E1-D9B587D8FD0A}" destId="{883A61AA-9118-4A8A-8A17-13162FFCF77E}" srcOrd="0" destOrd="0" parTransId="{A70B2FDD-3718-453B-911F-9D3443AF4375}" sibTransId="{E9D55997-C278-4A4C-91E1-88999398DD17}"/>
    <dgm:cxn modelId="{169241F7-83A1-4147-BA76-1652405761B4}" srcId="{C894B4FA-925C-42D1-8827-A19110ADD3AC}" destId="{AF23FB22-6360-4771-A3CF-5671891F74A1}" srcOrd="2" destOrd="0" parTransId="{DD71747B-9E2C-4337-8F01-6452BC7F87C8}" sibTransId="{5807927B-5B28-40F6-94C3-B0FDDF2D0E00}"/>
    <dgm:cxn modelId="{B9A49FF8-9F61-45EE-8B96-3F26EA76E393}" type="presOf" srcId="{883A61AA-9118-4A8A-8A17-13162FFCF77E}" destId="{A359D1D6-417C-400D-8BAC-196BDCC71718}" srcOrd="0" destOrd="1" presId="urn:microsoft.com/office/officeart/2005/8/layout/default"/>
    <dgm:cxn modelId="{0B9815FC-F1BD-4A79-A159-FDBFC1AD4224}" type="presOf" srcId="{9E3570BB-27E4-485F-A08F-B21DBB12E84E}" destId="{88F1BBD8-A63B-4FAA-807E-0DBED6320CF8}" srcOrd="0" destOrd="0" presId="urn:microsoft.com/office/officeart/2005/8/layout/default"/>
    <dgm:cxn modelId="{774B9705-4FB3-4D12-96C9-15C1BF9248B7}" type="presParOf" srcId="{71D37E43-B4AB-4CE0-AD0B-C29B2BDDF06A}" destId="{FD3D703E-177F-4C40-B89A-A54633FAFBED}" srcOrd="0" destOrd="0" presId="urn:microsoft.com/office/officeart/2005/8/layout/default"/>
    <dgm:cxn modelId="{C11363DF-44DC-40FF-9131-5D3CD43B879D}" type="presParOf" srcId="{71D37E43-B4AB-4CE0-AD0B-C29B2BDDF06A}" destId="{39C7CDBB-B912-469F-A951-FAB70D53EBD3}" srcOrd="1" destOrd="0" presId="urn:microsoft.com/office/officeart/2005/8/layout/default"/>
    <dgm:cxn modelId="{F05F2F1C-760C-4859-9473-57A4FACF00C4}" type="presParOf" srcId="{71D37E43-B4AB-4CE0-AD0B-C29B2BDDF06A}" destId="{00C0CD21-C421-4599-AE07-E609F71D059B}" srcOrd="2" destOrd="0" presId="urn:microsoft.com/office/officeart/2005/8/layout/default"/>
    <dgm:cxn modelId="{8341368F-6EF7-4E3E-A158-DBA9A1429216}" type="presParOf" srcId="{71D37E43-B4AB-4CE0-AD0B-C29B2BDDF06A}" destId="{9A129FFE-E765-4715-8B7F-4118119E1FC7}" srcOrd="3" destOrd="0" presId="urn:microsoft.com/office/officeart/2005/8/layout/default"/>
    <dgm:cxn modelId="{8AB8A046-197A-408E-8F1B-FEEA24F359A4}" type="presParOf" srcId="{71D37E43-B4AB-4CE0-AD0B-C29B2BDDF06A}" destId="{6EE9E3DE-743F-42DE-86E3-267780FB7089}" srcOrd="4" destOrd="0" presId="urn:microsoft.com/office/officeart/2005/8/layout/default"/>
    <dgm:cxn modelId="{F4DFD224-8B13-47C4-9F62-3D8056DE93C5}" type="presParOf" srcId="{71D37E43-B4AB-4CE0-AD0B-C29B2BDDF06A}" destId="{0B3C82BB-1C16-4865-8B1C-505D1180C8EA}" srcOrd="5" destOrd="0" presId="urn:microsoft.com/office/officeart/2005/8/layout/default"/>
    <dgm:cxn modelId="{20FA2233-A1DB-426D-8076-EA8E09669A2E}" type="presParOf" srcId="{71D37E43-B4AB-4CE0-AD0B-C29B2BDDF06A}" destId="{A359D1D6-417C-400D-8BAC-196BDCC71718}" srcOrd="6" destOrd="0" presId="urn:microsoft.com/office/officeart/2005/8/layout/default"/>
    <dgm:cxn modelId="{DDFB67AF-6C60-4448-BA26-1D3DF1AF36AA}" type="presParOf" srcId="{71D37E43-B4AB-4CE0-AD0B-C29B2BDDF06A}" destId="{3E00625B-0155-4F7A-98A4-FD28568B226E}" srcOrd="7" destOrd="0" presId="urn:microsoft.com/office/officeart/2005/8/layout/default"/>
    <dgm:cxn modelId="{2CDE5705-353B-4B6B-9B83-572994356A16}" type="presParOf" srcId="{71D37E43-B4AB-4CE0-AD0B-C29B2BDDF06A}" destId="{88F1BBD8-A63B-4FAA-807E-0DBED6320CF8}" srcOrd="8" destOrd="0" presId="urn:microsoft.com/office/officeart/2005/8/layout/default"/>
    <dgm:cxn modelId="{7D4FF3D2-93C5-41E5-95FC-700068D56E1C}" type="presParOf" srcId="{71D37E43-B4AB-4CE0-AD0B-C29B2BDDF06A}" destId="{9BA5F7C0-820E-4883-BA19-09677FA19199}" srcOrd="9" destOrd="0" presId="urn:microsoft.com/office/officeart/2005/8/layout/default"/>
    <dgm:cxn modelId="{36C89273-291F-45D9-82C1-9C8B83329F9F}" type="presParOf" srcId="{71D37E43-B4AB-4CE0-AD0B-C29B2BDDF06A}" destId="{FE530095-798E-496F-87C7-6F1D127189C4}" srcOrd="10" destOrd="0" presId="urn:microsoft.com/office/officeart/2005/8/layout/default"/>
    <dgm:cxn modelId="{1638A055-DA3F-487E-990C-A0A7E958D95A}" type="presParOf" srcId="{71D37E43-B4AB-4CE0-AD0B-C29B2BDDF06A}" destId="{A09F6AD5-E8A4-4D70-ABF9-8649D00AE32C}" srcOrd="11" destOrd="0" presId="urn:microsoft.com/office/officeart/2005/8/layout/default"/>
    <dgm:cxn modelId="{DECF62EE-0758-4EB6-9FE2-C0F764D850FC}" type="presParOf" srcId="{71D37E43-B4AB-4CE0-AD0B-C29B2BDDF06A}" destId="{E7D0798A-B032-4C66-89D1-A15DC7E97E2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E0559-243B-42AF-90B3-CE82EC86F23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3688B29-4A54-47C8-8660-B60B1AF3D0FB}">
      <dgm:prSet custT="1"/>
      <dgm:spPr/>
      <dgm:t>
        <a:bodyPr/>
        <a:lstStyle/>
        <a:p>
          <a:pPr>
            <a:lnSpc>
              <a:spcPct val="100000"/>
            </a:lnSpc>
          </a:pPr>
          <a:r>
            <a:rPr lang="en-US" sz="2000" dirty="0"/>
            <a:t>Begins in mountain foothills (bottom) and goes to central Georgia (us)</a:t>
          </a:r>
        </a:p>
      </dgm:t>
    </dgm:pt>
    <dgm:pt modelId="{AEFD3CA2-DF94-418F-81B2-53F466716A67}" type="parTrans" cxnId="{48E57D34-A2D9-425C-AA57-C3E5F0558EE3}">
      <dgm:prSet/>
      <dgm:spPr/>
      <dgm:t>
        <a:bodyPr/>
        <a:lstStyle/>
        <a:p>
          <a:endParaRPr lang="en-US"/>
        </a:p>
      </dgm:t>
    </dgm:pt>
    <dgm:pt modelId="{6AB4C16C-24CD-49F6-B2DB-E59F2ED76D34}" type="sibTrans" cxnId="{48E57D34-A2D9-425C-AA57-C3E5F0558EE3}">
      <dgm:prSet/>
      <dgm:spPr/>
      <dgm:t>
        <a:bodyPr/>
        <a:lstStyle/>
        <a:p>
          <a:pPr>
            <a:lnSpc>
              <a:spcPct val="100000"/>
            </a:lnSpc>
          </a:pPr>
          <a:endParaRPr lang="en-US"/>
        </a:p>
      </dgm:t>
    </dgm:pt>
    <dgm:pt modelId="{597917CA-D79B-4D6A-A8AC-F855AAC95412}">
      <dgm:prSet custT="1"/>
      <dgm:spPr/>
      <dgm:t>
        <a:bodyPr/>
        <a:lstStyle/>
        <a:p>
          <a:pPr>
            <a:lnSpc>
              <a:spcPct val="100000"/>
            </a:lnSpc>
          </a:pPr>
          <a:r>
            <a:rPr lang="en-US" sz="1800" dirty="0"/>
            <a:t>Contains many of the large cities of Georgia (Atlanta, Marietta) and </a:t>
          </a:r>
          <a:r>
            <a:rPr lang="en-US" sz="1800" b="1" u="sng" dirty="0"/>
            <a:t>most of the state’s population.</a:t>
          </a:r>
          <a:endParaRPr lang="en-US" sz="1800" dirty="0"/>
        </a:p>
      </dgm:t>
    </dgm:pt>
    <dgm:pt modelId="{E0A892E9-0B9C-4064-9F96-BE75FE01C40F}" type="parTrans" cxnId="{70F3C2D5-202F-4037-8470-AEE76008EB39}">
      <dgm:prSet/>
      <dgm:spPr/>
      <dgm:t>
        <a:bodyPr/>
        <a:lstStyle/>
        <a:p>
          <a:endParaRPr lang="en-US"/>
        </a:p>
      </dgm:t>
    </dgm:pt>
    <dgm:pt modelId="{5AFC541B-60D0-4730-AD15-5B34B620F9FD}" type="sibTrans" cxnId="{70F3C2D5-202F-4037-8470-AEE76008EB39}">
      <dgm:prSet/>
      <dgm:spPr/>
      <dgm:t>
        <a:bodyPr/>
        <a:lstStyle/>
        <a:p>
          <a:pPr>
            <a:lnSpc>
              <a:spcPct val="100000"/>
            </a:lnSpc>
          </a:pPr>
          <a:endParaRPr lang="en-US"/>
        </a:p>
      </dgm:t>
    </dgm:pt>
    <dgm:pt modelId="{D43063C0-E7F4-4221-9084-139C632299D5}">
      <dgm:prSet custT="1"/>
      <dgm:spPr/>
      <dgm:t>
        <a:bodyPr/>
        <a:lstStyle/>
        <a:p>
          <a:pPr>
            <a:lnSpc>
              <a:spcPct val="100000"/>
            </a:lnSpc>
          </a:pPr>
          <a:r>
            <a:rPr lang="en-US" sz="2400" dirty="0"/>
            <a:t>Gently sloping hills in north, flatlands in the south</a:t>
          </a:r>
        </a:p>
      </dgm:t>
    </dgm:pt>
    <dgm:pt modelId="{574F455F-9B14-4259-8843-2EF6D2F3F021}" type="parTrans" cxnId="{F1113091-03AB-4023-9D4F-2806BE4E74E7}">
      <dgm:prSet/>
      <dgm:spPr/>
      <dgm:t>
        <a:bodyPr/>
        <a:lstStyle/>
        <a:p>
          <a:endParaRPr lang="en-US"/>
        </a:p>
      </dgm:t>
    </dgm:pt>
    <dgm:pt modelId="{BE7C8247-4DBF-40FC-A918-37CD30576CC8}" type="sibTrans" cxnId="{F1113091-03AB-4023-9D4F-2806BE4E74E7}">
      <dgm:prSet/>
      <dgm:spPr/>
      <dgm:t>
        <a:bodyPr/>
        <a:lstStyle/>
        <a:p>
          <a:pPr>
            <a:lnSpc>
              <a:spcPct val="100000"/>
            </a:lnSpc>
          </a:pPr>
          <a:endParaRPr lang="en-US"/>
        </a:p>
      </dgm:t>
    </dgm:pt>
    <dgm:pt modelId="{637B603A-21D9-44DC-8524-EA3D8142D24F}">
      <dgm:prSet custT="1"/>
      <dgm:spPr/>
      <dgm:t>
        <a:bodyPr/>
        <a:lstStyle/>
        <a:p>
          <a:pPr>
            <a:lnSpc>
              <a:spcPct val="100000"/>
            </a:lnSpc>
          </a:pPr>
          <a:r>
            <a:rPr lang="en-US" sz="2400" dirty="0"/>
            <a:t>Hardwood timber, pine, and agriculture (cotton, soybeans, animals)</a:t>
          </a:r>
        </a:p>
      </dgm:t>
    </dgm:pt>
    <dgm:pt modelId="{E1B57ABD-1BBA-4C45-8B2F-11E2614507A9}" type="parTrans" cxnId="{00EC4A0C-7219-4DBE-8AEE-17D5E61B8C9D}">
      <dgm:prSet/>
      <dgm:spPr/>
      <dgm:t>
        <a:bodyPr/>
        <a:lstStyle/>
        <a:p>
          <a:endParaRPr lang="en-US"/>
        </a:p>
      </dgm:t>
    </dgm:pt>
    <dgm:pt modelId="{258DCFC1-501E-4ACE-B61A-59D6E1228383}" type="sibTrans" cxnId="{00EC4A0C-7219-4DBE-8AEE-17D5E61B8C9D}">
      <dgm:prSet/>
      <dgm:spPr/>
      <dgm:t>
        <a:bodyPr/>
        <a:lstStyle/>
        <a:p>
          <a:pPr>
            <a:lnSpc>
              <a:spcPct val="100000"/>
            </a:lnSpc>
          </a:pPr>
          <a:endParaRPr lang="en-US"/>
        </a:p>
      </dgm:t>
    </dgm:pt>
    <dgm:pt modelId="{429B99C1-AB42-466B-B61F-FC3E8EFBA6AD}">
      <dgm:prSet custT="1"/>
      <dgm:spPr/>
      <dgm:t>
        <a:bodyPr/>
        <a:lstStyle/>
        <a:p>
          <a:pPr>
            <a:lnSpc>
              <a:spcPct val="100000"/>
            </a:lnSpc>
          </a:pPr>
          <a:r>
            <a:rPr lang="en-US" sz="2400" dirty="0"/>
            <a:t>Chattahoochee, Flint, Ocmulgee, and Oconee rivers </a:t>
          </a:r>
        </a:p>
      </dgm:t>
    </dgm:pt>
    <dgm:pt modelId="{A9722063-1EB3-4CDA-962F-669DC6DA8C16}" type="parTrans" cxnId="{EFA63D04-ECA7-428C-A9CD-C380BFBC94CC}">
      <dgm:prSet/>
      <dgm:spPr/>
      <dgm:t>
        <a:bodyPr/>
        <a:lstStyle/>
        <a:p>
          <a:endParaRPr lang="en-US"/>
        </a:p>
      </dgm:t>
    </dgm:pt>
    <dgm:pt modelId="{ABA7E734-3347-4853-BA6B-8FA82D17582B}" type="sibTrans" cxnId="{EFA63D04-ECA7-428C-A9CD-C380BFBC94CC}">
      <dgm:prSet/>
      <dgm:spPr/>
      <dgm:t>
        <a:bodyPr/>
        <a:lstStyle/>
        <a:p>
          <a:pPr>
            <a:lnSpc>
              <a:spcPct val="100000"/>
            </a:lnSpc>
          </a:pPr>
          <a:endParaRPr lang="en-US"/>
        </a:p>
      </dgm:t>
    </dgm:pt>
    <dgm:pt modelId="{31609DC1-3299-4579-ACFB-F6B848DE496B}">
      <dgm:prSet custT="1"/>
      <dgm:spPr/>
      <dgm:t>
        <a:bodyPr/>
        <a:lstStyle/>
        <a:p>
          <a:pPr>
            <a:lnSpc>
              <a:spcPct val="100000"/>
            </a:lnSpc>
          </a:pPr>
          <a:r>
            <a:rPr lang="en-US" sz="2400" dirty="0"/>
            <a:t>“Piedmont” means “foot of the mountains”</a:t>
          </a:r>
        </a:p>
      </dgm:t>
    </dgm:pt>
    <dgm:pt modelId="{380B9573-CDD8-40BD-8244-8719E7CD931C}" type="parTrans" cxnId="{18C80D32-9277-4482-9E98-170CFB0852BA}">
      <dgm:prSet/>
      <dgm:spPr/>
      <dgm:t>
        <a:bodyPr/>
        <a:lstStyle/>
        <a:p>
          <a:endParaRPr lang="en-US"/>
        </a:p>
      </dgm:t>
    </dgm:pt>
    <dgm:pt modelId="{D9C2A627-B250-41E5-99C5-2E4F75395478}" type="sibTrans" cxnId="{18C80D32-9277-4482-9E98-170CFB0852BA}">
      <dgm:prSet/>
      <dgm:spPr/>
      <dgm:t>
        <a:bodyPr/>
        <a:lstStyle/>
        <a:p>
          <a:endParaRPr lang="en-US"/>
        </a:p>
      </dgm:t>
    </dgm:pt>
    <dgm:pt modelId="{1F467B49-05FC-4189-82BC-82196C652DE7}" type="pres">
      <dgm:prSet presAssocID="{93AE0559-243B-42AF-90B3-CE82EC86F23A}" presName="root" presStyleCnt="0">
        <dgm:presLayoutVars>
          <dgm:dir/>
          <dgm:resizeHandles val="exact"/>
        </dgm:presLayoutVars>
      </dgm:prSet>
      <dgm:spPr/>
    </dgm:pt>
    <dgm:pt modelId="{8CEBDEE2-2960-447D-BAE6-3BC15AF88BD2}" type="pres">
      <dgm:prSet presAssocID="{93AE0559-243B-42AF-90B3-CE82EC86F23A}" presName="container" presStyleCnt="0">
        <dgm:presLayoutVars>
          <dgm:dir/>
          <dgm:resizeHandles val="exact"/>
        </dgm:presLayoutVars>
      </dgm:prSet>
      <dgm:spPr/>
    </dgm:pt>
    <dgm:pt modelId="{E350DB30-0594-496D-A262-8B9401F26C1B}" type="pres">
      <dgm:prSet presAssocID="{A3688B29-4A54-47C8-8660-B60B1AF3D0FB}" presName="compNode" presStyleCnt="0"/>
      <dgm:spPr/>
    </dgm:pt>
    <dgm:pt modelId="{E005C139-F57A-4C72-8BCD-84A26E984C5B}" type="pres">
      <dgm:prSet presAssocID="{A3688B29-4A54-47C8-8660-B60B1AF3D0FB}" presName="iconBgRect" presStyleLbl="bgShp" presStyleIdx="0" presStyleCnt="6"/>
      <dgm:spPr/>
    </dgm:pt>
    <dgm:pt modelId="{B4142CBA-DBAF-4C5A-B238-AA41429714A2}" type="pres">
      <dgm:prSet presAssocID="{A3688B29-4A54-47C8-8660-B60B1AF3D0F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nyon scene"/>
        </a:ext>
      </dgm:extLst>
    </dgm:pt>
    <dgm:pt modelId="{8959E884-B3D4-419A-B7AF-089459467DE7}" type="pres">
      <dgm:prSet presAssocID="{A3688B29-4A54-47C8-8660-B60B1AF3D0FB}" presName="spaceRect" presStyleCnt="0"/>
      <dgm:spPr/>
    </dgm:pt>
    <dgm:pt modelId="{52EFD907-5F6D-4B22-875C-122D3F103732}" type="pres">
      <dgm:prSet presAssocID="{A3688B29-4A54-47C8-8660-B60B1AF3D0FB}" presName="textRect" presStyleLbl="revTx" presStyleIdx="0" presStyleCnt="6" custScaleY="171300">
        <dgm:presLayoutVars>
          <dgm:chMax val="1"/>
          <dgm:chPref val="1"/>
        </dgm:presLayoutVars>
      </dgm:prSet>
      <dgm:spPr/>
    </dgm:pt>
    <dgm:pt modelId="{29C92C25-019E-4630-8AE5-B0DAD527C67A}" type="pres">
      <dgm:prSet presAssocID="{6AB4C16C-24CD-49F6-B2DB-E59F2ED76D34}" presName="sibTrans" presStyleLbl="sibTrans2D1" presStyleIdx="0" presStyleCnt="0"/>
      <dgm:spPr/>
    </dgm:pt>
    <dgm:pt modelId="{663DDF66-2218-4EB7-B465-FEB6DB632462}" type="pres">
      <dgm:prSet presAssocID="{597917CA-D79B-4D6A-A8AC-F855AAC95412}" presName="compNode" presStyleCnt="0"/>
      <dgm:spPr/>
    </dgm:pt>
    <dgm:pt modelId="{84B2E96D-548A-4B0A-BACF-DA8E99804C04}" type="pres">
      <dgm:prSet presAssocID="{597917CA-D79B-4D6A-A8AC-F855AAC95412}" presName="iconBgRect" presStyleLbl="bgShp" presStyleIdx="1" presStyleCnt="6"/>
      <dgm:spPr/>
    </dgm:pt>
    <dgm:pt modelId="{14935535-9F59-47EE-B84B-5E1682AD0955}" type="pres">
      <dgm:prSet presAssocID="{597917CA-D79B-4D6A-A8AC-F855AAC954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1D22AF9-10B9-4216-9BB3-D8537EA7B6F8}" type="pres">
      <dgm:prSet presAssocID="{597917CA-D79B-4D6A-A8AC-F855AAC95412}" presName="spaceRect" presStyleCnt="0"/>
      <dgm:spPr/>
    </dgm:pt>
    <dgm:pt modelId="{82995D30-E1FF-4C9B-8385-DD6E388E46D3}" type="pres">
      <dgm:prSet presAssocID="{597917CA-D79B-4D6A-A8AC-F855AAC95412}" presName="textRect" presStyleLbl="revTx" presStyleIdx="1" presStyleCnt="6" custScaleY="154993">
        <dgm:presLayoutVars>
          <dgm:chMax val="1"/>
          <dgm:chPref val="1"/>
        </dgm:presLayoutVars>
      </dgm:prSet>
      <dgm:spPr/>
    </dgm:pt>
    <dgm:pt modelId="{9F22CF9C-C3F0-40AA-8FFD-913377D8CF69}" type="pres">
      <dgm:prSet presAssocID="{5AFC541B-60D0-4730-AD15-5B34B620F9FD}" presName="sibTrans" presStyleLbl="sibTrans2D1" presStyleIdx="0" presStyleCnt="0"/>
      <dgm:spPr/>
    </dgm:pt>
    <dgm:pt modelId="{286D7E86-E45F-4312-B3DE-3F64ABEA0CC7}" type="pres">
      <dgm:prSet presAssocID="{D43063C0-E7F4-4221-9084-139C632299D5}" presName="compNode" presStyleCnt="0"/>
      <dgm:spPr/>
    </dgm:pt>
    <dgm:pt modelId="{60FD795C-664F-4A2A-8415-8FB9D2ACEB07}" type="pres">
      <dgm:prSet presAssocID="{D43063C0-E7F4-4221-9084-139C632299D5}" presName="iconBgRect" presStyleLbl="bgShp" presStyleIdx="2" presStyleCnt="6"/>
      <dgm:spPr/>
    </dgm:pt>
    <dgm:pt modelId="{3F44C3F6-C069-47C7-BAC4-6EE97A83B636}" type="pres">
      <dgm:prSet presAssocID="{D43063C0-E7F4-4221-9084-139C632299D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house scene"/>
        </a:ext>
      </dgm:extLst>
    </dgm:pt>
    <dgm:pt modelId="{4BE2F778-2A91-46AC-958C-723B5C941436}" type="pres">
      <dgm:prSet presAssocID="{D43063C0-E7F4-4221-9084-139C632299D5}" presName="spaceRect" presStyleCnt="0"/>
      <dgm:spPr/>
    </dgm:pt>
    <dgm:pt modelId="{B4512057-ED64-4EFA-80A4-F5521DA1D738}" type="pres">
      <dgm:prSet presAssocID="{D43063C0-E7F4-4221-9084-139C632299D5}" presName="textRect" presStyleLbl="revTx" presStyleIdx="2" presStyleCnt="6" custScaleY="171300">
        <dgm:presLayoutVars>
          <dgm:chMax val="1"/>
          <dgm:chPref val="1"/>
        </dgm:presLayoutVars>
      </dgm:prSet>
      <dgm:spPr/>
    </dgm:pt>
    <dgm:pt modelId="{046A4C94-0188-446A-AF1B-F0656390756C}" type="pres">
      <dgm:prSet presAssocID="{BE7C8247-4DBF-40FC-A918-37CD30576CC8}" presName="sibTrans" presStyleLbl="sibTrans2D1" presStyleIdx="0" presStyleCnt="0"/>
      <dgm:spPr/>
    </dgm:pt>
    <dgm:pt modelId="{D291FEA5-D4B2-4719-8313-3E481EB97412}" type="pres">
      <dgm:prSet presAssocID="{637B603A-21D9-44DC-8524-EA3D8142D24F}" presName="compNode" presStyleCnt="0"/>
      <dgm:spPr/>
    </dgm:pt>
    <dgm:pt modelId="{D195318C-948E-4116-857A-533FFDAB09BF}" type="pres">
      <dgm:prSet presAssocID="{637B603A-21D9-44DC-8524-EA3D8142D24F}" presName="iconBgRect" presStyleLbl="bgShp" presStyleIdx="3" presStyleCnt="6"/>
      <dgm:spPr/>
    </dgm:pt>
    <dgm:pt modelId="{D9E1C5F4-454B-42AB-9F2F-898A7D81032D}" type="pres">
      <dgm:prSet presAssocID="{637B603A-21D9-44DC-8524-EA3D8142D2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ne Decoration"/>
        </a:ext>
      </dgm:extLst>
    </dgm:pt>
    <dgm:pt modelId="{26EBA6FF-D30D-4D04-BF67-310E25EB35E5}" type="pres">
      <dgm:prSet presAssocID="{637B603A-21D9-44DC-8524-EA3D8142D24F}" presName="spaceRect" presStyleCnt="0"/>
      <dgm:spPr/>
    </dgm:pt>
    <dgm:pt modelId="{AE32EF55-4E76-4DA5-83DE-0CBA106F15F6}" type="pres">
      <dgm:prSet presAssocID="{637B603A-21D9-44DC-8524-EA3D8142D24F}" presName="textRect" presStyleLbl="revTx" presStyleIdx="3" presStyleCnt="6">
        <dgm:presLayoutVars>
          <dgm:chMax val="1"/>
          <dgm:chPref val="1"/>
        </dgm:presLayoutVars>
      </dgm:prSet>
      <dgm:spPr/>
    </dgm:pt>
    <dgm:pt modelId="{B1BEA2F2-7AF2-4977-959E-BC2E5904B83F}" type="pres">
      <dgm:prSet presAssocID="{258DCFC1-501E-4ACE-B61A-59D6E1228383}" presName="sibTrans" presStyleLbl="sibTrans2D1" presStyleIdx="0" presStyleCnt="0"/>
      <dgm:spPr/>
    </dgm:pt>
    <dgm:pt modelId="{9741E454-3B3D-4345-BC41-D068B8485F65}" type="pres">
      <dgm:prSet presAssocID="{429B99C1-AB42-466B-B61F-FC3E8EFBA6AD}" presName="compNode" presStyleCnt="0"/>
      <dgm:spPr/>
    </dgm:pt>
    <dgm:pt modelId="{9EF49606-FA35-4EEB-95D7-D7BD8CE657D3}" type="pres">
      <dgm:prSet presAssocID="{429B99C1-AB42-466B-B61F-FC3E8EFBA6AD}" presName="iconBgRect" presStyleLbl="bgShp" presStyleIdx="4" presStyleCnt="6"/>
      <dgm:spPr/>
    </dgm:pt>
    <dgm:pt modelId="{DF919320-CAD6-4CF1-8AB9-9C8F1959DD31}" type="pres">
      <dgm:prSet presAssocID="{429B99C1-AB42-466B-B61F-FC3E8EFBA6A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B1F78A8A-91C2-49A1-99AA-94B10FE39D69}" type="pres">
      <dgm:prSet presAssocID="{429B99C1-AB42-466B-B61F-FC3E8EFBA6AD}" presName="spaceRect" presStyleCnt="0"/>
      <dgm:spPr/>
    </dgm:pt>
    <dgm:pt modelId="{C391D13F-8B14-4A79-AF81-34C3A20647FD}" type="pres">
      <dgm:prSet presAssocID="{429B99C1-AB42-466B-B61F-FC3E8EFBA6AD}" presName="textRect" presStyleLbl="revTx" presStyleIdx="4" presStyleCnt="6">
        <dgm:presLayoutVars>
          <dgm:chMax val="1"/>
          <dgm:chPref val="1"/>
        </dgm:presLayoutVars>
      </dgm:prSet>
      <dgm:spPr/>
    </dgm:pt>
    <dgm:pt modelId="{D4235671-51FF-4A08-B893-2EC5A46C600E}" type="pres">
      <dgm:prSet presAssocID="{ABA7E734-3347-4853-BA6B-8FA82D17582B}" presName="sibTrans" presStyleLbl="sibTrans2D1" presStyleIdx="0" presStyleCnt="0"/>
      <dgm:spPr/>
    </dgm:pt>
    <dgm:pt modelId="{C5922D68-6B9D-41B9-BBC1-9A200F19D775}" type="pres">
      <dgm:prSet presAssocID="{31609DC1-3299-4579-ACFB-F6B848DE496B}" presName="compNode" presStyleCnt="0"/>
      <dgm:spPr/>
    </dgm:pt>
    <dgm:pt modelId="{31BD4E5E-4436-4AD3-9882-EFDE8CDB7F08}" type="pres">
      <dgm:prSet presAssocID="{31609DC1-3299-4579-ACFB-F6B848DE496B}" presName="iconBgRect" presStyleLbl="bgShp" presStyleIdx="5" presStyleCnt="6"/>
      <dgm:spPr/>
    </dgm:pt>
    <dgm:pt modelId="{D187EBE5-F9B6-4ED7-BEAE-1BC650FBC66A}" type="pres">
      <dgm:prSet presAssocID="{31609DC1-3299-4579-ACFB-F6B848DE496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prechaun Hat"/>
        </a:ext>
      </dgm:extLst>
    </dgm:pt>
    <dgm:pt modelId="{278FAE72-8327-4808-A0C4-A2E18D498134}" type="pres">
      <dgm:prSet presAssocID="{31609DC1-3299-4579-ACFB-F6B848DE496B}" presName="spaceRect" presStyleCnt="0"/>
      <dgm:spPr/>
    </dgm:pt>
    <dgm:pt modelId="{2E17BB8F-B941-45BC-B42E-AA132D36C84B}" type="pres">
      <dgm:prSet presAssocID="{31609DC1-3299-4579-ACFB-F6B848DE496B}" presName="textRect" presStyleLbl="revTx" presStyleIdx="5" presStyleCnt="6">
        <dgm:presLayoutVars>
          <dgm:chMax val="1"/>
          <dgm:chPref val="1"/>
        </dgm:presLayoutVars>
      </dgm:prSet>
      <dgm:spPr/>
    </dgm:pt>
  </dgm:ptLst>
  <dgm:cxnLst>
    <dgm:cxn modelId="{EFA63D04-ECA7-428C-A9CD-C380BFBC94CC}" srcId="{93AE0559-243B-42AF-90B3-CE82EC86F23A}" destId="{429B99C1-AB42-466B-B61F-FC3E8EFBA6AD}" srcOrd="4" destOrd="0" parTransId="{A9722063-1EB3-4CDA-962F-669DC6DA8C16}" sibTransId="{ABA7E734-3347-4853-BA6B-8FA82D17582B}"/>
    <dgm:cxn modelId="{F557F608-E366-47E2-BDB3-D19308751914}" type="presOf" srcId="{429B99C1-AB42-466B-B61F-FC3E8EFBA6AD}" destId="{C391D13F-8B14-4A79-AF81-34C3A20647FD}" srcOrd="0" destOrd="0" presId="urn:microsoft.com/office/officeart/2018/2/layout/IconCircleList"/>
    <dgm:cxn modelId="{E8182C0B-720D-4725-A123-292254C60A35}" type="presOf" srcId="{D43063C0-E7F4-4221-9084-139C632299D5}" destId="{B4512057-ED64-4EFA-80A4-F5521DA1D738}" srcOrd="0" destOrd="0" presId="urn:microsoft.com/office/officeart/2018/2/layout/IconCircleList"/>
    <dgm:cxn modelId="{00EC4A0C-7219-4DBE-8AEE-17D5E61B8C9D}" srcId="{93AE0559-243B-42AF-90B3-CE82EC86F23A}" destId="{637B603A-21D9-44DC-8524-EA3D8142D24F}" srcOrd="3" destOrd="0" parTransId="{E1B57ABD-1BBA-4C45-8B2F-11E2614507A9}" sibTransId="{258DCFC1-501E-4ACE-B61A-59D6E1228383}"/>
    <dgm:cxn modelId="{632C9513-40DE-4BB0-A404-C57BA256AE48}" type="presOf" srcId="{5AFC541B-60D0-4730-AD15-5B34B620F9FD}" destId="{9F22CF9C-C3F0-40AA-8FFD-913377D8CF69}" srcOrd="0" destOrd="0" presId="urn:microsoft.com/office/officeart/2018/2/layout/IconCircleList"/>
    <dgm:cxn modelId="{EF1D7315-B498-4DF7-A90E-9147206A281F}" type="presOf" srcId="{258DCFC1-501E-4ACE-B61A-59D6E1228383}" destId="{B1BEA2F2-7AF2-4977-959E-BC2E5904B83F}" srcOrd="0" destOrd="0" presId="urn:microsoft.com/office/officeart/2018/2/layout/IconCircleList"/>
    <dgm:cxn modelId="{F3F6081E-6EFC-4008-95D5-7DC92F3C18C6}" type="presOf" srcId="{A3688B29-4A54-47C8-8660-B60B1AF3D0FB}" destId="{52EFD907-5F6D-4B22-875C-122D3F103732}" srcOrd="0" destOrd="0" presId="urn:microsoft.com/office/officeart/2018/2/layout/IconCircleList"/>
    <dgm:cxn modelId="{8CAB1A1F-55D9-48CC-A7DB-98B8D4BA3352}" type="presOf" srcId="{31609DC1-3299-4579-ACFB-F6B848DE496B}" destId="{2E17BB8F-B941-45BC-B42E-AA132D36C84B}" srcOrd="0" destOrd="0" presId="urn:microsoft.com/office/officeart/2018/2/layout/IconCircleList"/>
    <dgm:cxn modelId="{18C80D32-9277-4482-9E98-170CFB0852BA}" srcId="{93AE0559-243B-42AF-90B3-CE82EC86F23A}" destId="{31609DC1-3299-4579-ACFB-F6B848DE496B}" srcOrd="5" destOrd="0" parTransId="{380B9573-CDD8-40BD-8244-8719E7CD931C}" sibTransId="{D9C2A627-B250-41E5-99C5-2E4F75395478}"/>
    <dgm:cxn modelId="{48E57D34-A2D9-425C-AA57-C3E5F0558EE3}" srcId="{93AE0559-243B-42AF-90B3-CE82EC86F23A}" destId="{A3688B29-4A54-47C8-8660-B60B1AF3D0FB}" srcOrd="0" destOrd="0" parTransId="{AEFD3CA2-DF94-418F-81B2-53F466716A67}" sibTransId="{6AB4C16C-24CD-49F6-B2DB-E59F2ED76D34}"/>
    <dgm:cxn modelId="{D76C5271-63D1-4EAC-AD52-8A0C8D9D495B}" type="presOf" srcId="{BE7C8247-4DBF-40FC-A918-37CD30576CC8}" destId="{046A4C94-0188-446A-AF1B-F0656390756C}" srcOrd="0" destOrd="0" presId="urn:microsoft.com/office/officeart/2018/2/layout/IconCircleList"/>
    <dgm:cxn modelId="{87852354-B38C-4455-A67E-84A713F193B9}" type="presOf" srcId="{597917CA-D79B-4D6A-A8AC-F855AAC95412}" destId="{82995D30-E1FF-4C9B-8385-DD6E388E46D3}" srcOrd="0" destOrd="0" presId="urn:microsoft.com/office/officeart/2018/2/layout/IconCircleList"/>
    <dgm:cxn modelId="{3B1A9C78-2F13-4F32-B8E2-0CA7975574AC}" type="presOf" srcId="{6AB4C16C-24CD-49F6-B2DB-E59F2ED76D34}" destId="{29C92C25-019E-4630-8AE5-B0DAD527C67A}" srcOrd="0" destOrd="0" presId="urn:microsoft.com/office/officeart/2018/2/layout/IconCircleList"/>
    <dgm:cxn modelId="{940C5182-2903-4CDC-A26E-2342948EC627}" type="presOf" srcId="{637B603A-21D9-44DC-8524-EA3D8142D24F}" destId="{AE32EF55-4E76-4DA5-83DE-0CBA106F15F6}" srcOrd="0" destOrd="0" presId="urn:microsoft.com/office/officeart/2018/2/layout/IconCircleList"/>
    <dgm:cxn modelId="{F1113091-03AB-4023-9D4F-2806BE4E74E7}" srcId="{93AE0559-243B-42AF-90B3-CE82EC86F23A}" destId="{D43063C0-E7F4-4221-9084-139C632299D5}" srcOrd="2" destOrd="0" parTransId="{574F455F-9B14-4259-8843-2EF6D2F3F021}" sibTransId="{BE7C8247-4DBF-40FC-A918-37CD30576CC8}"/>
    <dgm:cxn modelId="{70F3C2D5-202F-4037-8470-AEE76008EB39}" srcId="{93AE0559-243B-42AF-90B3-CE82EC86F23A}" destId="{597917CA-D79B-4D6A-A8AC-F855AAC95412}" srcOrd="1" destOrd="0" parTransId="{E0A892E9-0B9C-4064-9F96-BE75FE01C40F}" sibTransId="{5AFC541B-60D0-4730-AD15-5B34B620F9FD}"/>
    <dgm:cxn modelId="{2A9603DB-1F03-42F9-9953-6DEC2639C569}" type="presOf" srcId="{ABA7E734-3347-4853-BA6B-8FA82D17582B}" destId="{D4235671-51FF-4A08-B893-2EC5A46C600E}" srcOrd="0" destOrd="0" presId="urn:microsoft.com/office/officeart/2018/2/layout/IconCircleList"/>
    <dgm:cxn modelId="{0DD936F4-6CAC-4DD4-AEC8-B3B18E3C5796}" type="presOf" srcId="{93AE0559-243B-42AF-90B3-CE82EC86F23A}" destId="{1F467B49-05FC-4189-82BC-82196C652DE7}" srcOrd="0" destOrd="0" presId="urn:microsoft.com/office/officeart/2018/2/layout/IconCircleList"/>
    <dgm:cxn modelId="{7359DB2A-209D-4B70-BD75-624149A21BB3}" type="presParOf" srcId="{1F467B49-05FC-4189-82BC-82196C652DE7}" destId="{8CEBDEE2-2960-447D-BAE6-3BC15AF88BD2}" srcOrd="0" destOrd="0" presId="urn:microsoft.com/office/officeart/2018/2/layout/IconCircleList"/>
    <dgm:cxn modelId="{C559E0BF-8DF4-4C36-BEEE-880E0DBB5B5C}" type="presParOf" srcId="{8CEBDEE2-2960-447D-BAE6-3BC15AF88BD2}" destId="{E350DB30-0594-496D-A262-8B9401F26C1B}" srcOrd="0" destOrd="0" presId="urn:microsoft.com/office/officeart/2018/2/layout/IconCircleList"/>
    <dgm:cxn modelId="{6F76C972-4F8D-4C75-AEA3-784033E31336}" type="presParOf" srcId="{E350DB30-0594-496D-A262-8B9401F26C1B}" destId="{E005C139-F57A-4C72-8BCD-84A26E984C5B}" srcOrd="0" destOrd="0" presId="urn:microsoft.com/office/officeart/2018/2/layout/IconCircleList"/>
    <dgm:cxn modelId="{1774A950-8332-48E8-8FA4-F7C9CD87615D}" type="presParOf" srcId="{E350DB30-0594-496D-A262-8B9401F26C1B}" destId="{B4142CBA-DBAF-4C5A-B238-AA41429714A2}" srcOrd="1" destOrd="0" presId="urn:microsoft.com/office/officeart/2018/2/layout/IconCircleList"/>
    <dgm:cxn modelId="{2093184E-53BE-490C-B45E-39B72A144085}" type="presParOf" srcId="{E350DB30-0594-496D-A262-8B9401F26C1B}" destId="{8959E884-B3D4-419A-B7AF-089459467DE7}" srcOrd="2" destOrd="0" presId="urn:microsoft.com/office/officeart/2018/2/layout/IconCircleList"/>
    <dgm:cxn modelId="{72265964-3BD0-4E8E-A9C2-93CE6AAEA560}" type="presParOf" srcId="{E350DB30-0594-496D-A262-8B9401F26C1B}" destId="{52EFD907-5F6D-4B22-875C-122D3F103732}" srcOrd="3" destOrd="0" presId="urn:microsoft.com/office/officeart/2018/2/layout/IconCircleList"/>
    <dgm:cxn modelId="{8B3946B2-2D43-4FAC-BC9C-C161587B2FE7}" type="presParOf" srcId="{8CEBDEE2-2960-447D-BAE6-3BC15AF88BD2}" destId="{29C92C25-019E-4630-8AE5-B0DAD527C67A}" srcOrd="1" destOrd="0" presId="urn:microsoft.com/office/officeart/2018/2/layout/IconCircleList"/>
    <dgm:cxn modelId="{04B01802-4047-4C70-8F0D-1576F060F581}" type="presParOf" srcId="{8CEBDEE2-2960-447D-BAE6-3BC15AF88BD2}" destId="{663DDF66-2218-4EB7-B465-FEB6DB632462}" srcOrd="2" destOrd="0" presId="urn:microsoft.com/office/officeart/2018/2/layout/IconCircleList"/>
    <dgm:cxn modelId="{C5D7A9C5-59D7-477C-A8AD-E6AF1B6E484E}" type="presParOf" srcId="{663DDF66-2218-4EB7-B465-FEB6DB632462}" destId="{84B2E96D-548A-4B0A-BACF-DA8E99804C04}" srcOrd="0" destOrd="0" presId="urn:microsoft.com/office/officeart/2018/2/layout/IconCircleList"/>
    <dgm:cxn modelId="{EEA9C4FA-3870-4019-901B-1EF90321B82B}" type="presParOf" srcId="{663DDF66-2218-4EB7-B465-FEB6DB632462}" destId="{14935535-9F59-47EE-B84B-5E1682AD0955}" srcOrd="1" destOrd="0" presId="urn:microsoft.com/office/officeart/2018/2/layout/IconCircleList"/>
    <dgm:cxn modelId="{14D263D4-285E-422C-A6D0-C1E20A09C25B}" type="presParOf" srcId="{663DDF66-2218-4EB7-B465-FEB6DB632462}" destId="{41D22AF9-10B9-4216-9BB3-D8537EA7B6F8}" srcOrd="2" destOrd="0" presId="urn:microsoft.com/office/officeart/2018/2/layout/IconCircleList"/>
    <dgm:cxn modelId="{D7CE207A-CDDE-4195-834B-2B61694428BB}" type="presParOf" srcId="{663DDF66-2218-4EB7-B465-FEB6DB632462}" destId="{82995D30-E1FF-4C9B-8385-DD6E388E46D3}" srcOrd="3" destOrd="0" presId="urn:microsoft.com/office/officeart/2018/2/layout/IconCircleList"/>
    <dgm:cxn modelId="{689BD94C-5019-4674-B406-4C4180CD0174}" type="presParOf" srcId="{8CEBDEE2-2960-447D-BAE6-3BC15AF88BD2}" destId="{9F22CF9C-C3F0-40AA-8FFD-913377D8CF69}" srcOrd="3" destOrd="0" presId="urn:microsoft.com/office/officeart/2018/2/layout/IconCircleList"/>
    <dgm:cxn modelId="{821277E3-81D7-4CAB-8101-09DAEC73EBA4}" type="presParOf" srcId="{8CEBDEE2-2960-447D-BAE6-3BC15AF88BD2}" destId="{286D7E86-E45F-4312-B3DE-3F64ABEA0CC7}" srcOrd="4" destOrd="0" presId="urn:microsoft.com/office/officeart/2018/2/layout/IconCircleList"/>
    <dgm:cxn modelId="{499AB45E-5AFE-44A8-84BC-DD1A247A4995}" type="presParOf" srcId="{286D7E86-E45F-4312-B3DE-3F64ABEA0CC7}" destId="{60FD795C-664F-4A2A-8415-8FB9D2ACEB07}" srcOrd="0" destOrd="0" presId="urn:microsoft.com/office/officeart/2018/2/layout/IconCircleList"/>
    <dgm:cxn modelId="{7EDEA407-B4A8-4616-B115-DA13616E01B5}" type="presParOf" srcId="{286D7E86-E45F-4312-B3DE-3F64ABEA0CC7}" destId="{3F44C3F6-C069-47C7-BAC4-6EE97A83B636}" srcOrd="1" destOrd="0" presId="urn:microsoft.com/office/officeart/2018/2/layout/IconCircleList"/>
    <dgm:cxn modelId="{61BE0569-480D-4C57-93ED-0F3E11DAB78C}" type="presParOf" srcId="{286D7E86-E45F-4312-B3DE-3F64ABEA0CC7}" destId="{4BE2F778-2A91-46AC-958C-723B5C941436}" srcOrd="2" destOrd="0" presId="urn:microsoft.com/office/officeart/2018/2/layout/IconCircleList"/>
    <dgm:cxn modelId="{16B5CFE2-BB8B-4CD7-81A0-0D8BF0E7EFFC}" type="presParOf" srcId="{286D7E86-E45F-4312-B3DE-3F64ABEA0CC7}" destId="{B4512057-ED64-4EFA-80A4-F5521DA1D738}" srcOrd="3" destOrd="0" presId="urn:microsoft.com/office/officeart/2018/2/layout/IconCircleList"/>
    <dgm:cxn modelId="{F25AB9EA-78A5-4390-B66D-047DA490DA54}" type="presParOf" srcId="{8CEBDEE2-2960-447D-BAE6-3BC15AF88BD2}" destId="{046A4C94-0188-446A-AF1B-F0656390756C}" srcOrd="5" destOrd="0" presId="urn:microsoft.com/office/officeart/2018/2/layout/IconCircleList"/>
    <dgm:cxn modelId="{771FF4BF-FCA2-4A07-822F-D0CC6A377C53}" type="presParOf" srcId="{8CEBDEE2-2960-447D-BAE6-3BC15AF88BD2}" destId="{D291FEA5-D4B2-4719-8313-3E481EB97412}" srcOrd="6" destOrd="0" presId="urn:microsoft.com/office/officeart/2018/2/layout/IconCircleList"/>
    <dgm:cxn modelId="{88186900-3407-4AB3-966D-F35DB8D698ED}" type="presParOf" srcId="{D291FEA5-D4B2-4719-8313-3E481EB97412}" destId="{D195318C-948E-4116-857A-533FFDAB09BF}" srcOrd="0" destOrd="0" presId="urn:microsoft.com/office/officeart/2018/2/layout/IconCircleList"/>
    <dgm:cxn modelId="{43490850-A56A-4A45-A31D-2740424CA4C9}" type="presParOf" srcId="{D291FEA5-D4B2-4719-8313-3E481EB97412}" destId="{D9E1C5F4-454B-42AB-9F2F-898A7D81032D}" srcOrd="1" destOrd="0" presId="urn:microsoft.com/office/officeart/2018/2/layout/IconCircleList"/>
    <dgm:cxn modelId="{D8C42136-AA8A-435A-9181-381FCCB711EB}" type="presParOf" srcId="{D291FEA5-D4B2-4719-8313-3E481EB97412}" destId="{26EBA6FF-D30D-4D04-BF67-310E25EB35E5}" srcOrd="2" destOrd="0" presId="urn:microsoft.com/office/officeart/2018/2/layout/IconCircleList"/>
    <dgm:cxn modelId="{A433F872-EF99-4876-92A6-A1BE9A3CF5D2}" type="presParOf" srcId="{D291FEA5-D4B2-4719-8313-3E481EB97412}" destId="{AE32EF55-4E76-4DA5-83DE-0CBA106F15F6}" srcOrd="3" destOrd="0" presId="urn:microsoft.com/office/officeart/2018/2/layout/IconCircleList"/>
    <dgm:cxn modelId="{A0A9CF4A-804D-4D04-84E6-0EE3E2207698}" type="presParOf" srcId="{8CEBDEE2-2960-447D-BAE6-3BC15AF88BD2}" destId="{B1BEA2F2-7AF2-4977-959E-BC2E5904B83F}" srcOrd="7" destOrd="0" presId="urn:microsoft.com/office/officeart/2018/2/layout/IconCircleList"/>
    <dgm:cxn modelId="{F17EFE76-D181-4B72-9986-5CC3961869DF}" type="presParOf" srcId="{8CEBDEE2-2960-447D-BAE6-3BC15AF88BD2}" destId="{9741E454-3B3D-4345-BC41-D068B8485F65}" srcOrd="8" destOrd="0" presId="urn:microsoft.com/office/officeart/2018/2/layout/IconCircleList"/>
    <dgm:cxn modelId="{349F2703-5D6D-402D-A484-B32F7E1DD50A}" type="presParOf" srcId="{9741E454-3B3D-4345-BC41-D068B8485F65}" destId="{9EF49606-FA35-4EEB-95D7-D7BD8CE657D3}" srcOrd="0" destOrd="0" presId="urn:microsoft.com/office/officeart/2018/2/layout/IconCircleList"/>
    <dgm:cxn modelId="{8E514ADD-070C-4F49-B5F6-AA8C1748A27F}" type="presParOf" srcId="{9741E454-3B3D-4345-BC41-D068B8485F65}" destId="{DF919320-CAD6-4CF1-8AB9-9C8F1959DD31}" srcOrd="1" destOrd="0" presId="urn:microsoft.com/office/officeart/2018/2/layout/IconCircleList"/>
    <dgm:cxn modelId="{E51937F8-2262-4D17-A15A-C3EBE7B85B34}" type="presParOf" srcId="{9741E454-3B3D-4345-BC41-D068B8485F65}" destId="{B1F78A8A-91C2-49A1-99AA-94B10FE39D69}" srcOrd="2" destOrd="0" presId="urn:microsoft.com/office/officeart/2018/2/layout/IconCircleList"/>
    <dgm:cxn modelId="{4B139F84-9430-41B7-B477-A457F6B6436C}" type="presParOf" srcId="{9741E454-3B3D-4345-BC41-D068B8485F65}" destId="{C391D13F-8B14-4A79-AF81-34C3A20647FD}" srcOrd="3" destOrd="0" presId="urn:microsoft.com/office/officeart/2018/2/layout/IconCircleList"/>
    <dgm:cxn modelId="{6CA4F15C-85FB-42B1-9262-E3545BF0E2C4}" type="presParOf" srcId="{8CEBDEE2-2960-447D-BAE6-3BC15AF88BD2}" destId="{D4235671-51FF-4A08-B893-2EC5A46C600E}" srcOrd="9" destOrd="0" presId="urn:microsoft.com/office/officeart/2018/2/layout/IconCircleList"/>
    <dgm:cxn modelId="{B0809B1F-4F46-4233-B295-8609360B470E}" type="presParOf" srcId="{8CEBDEE2-2960-447D-BAE6-3BC15AF88BD2}" destId="{C5922D68-6B9D-41B9-BBC1-9A200F19D775}" srcOrd="10" destOrd="0" presId="urn:microsoft.com/office/officeart/2018/2/layout/IconCircleList"/>
    <dgm:cxn modelId="{9F115E26-2A9E-46A9-8342-C1E9C494C3A5}" type="presParOf" srcId="{C5922D68-6B9D-41B9-BBC1-9A200F19D775}" destId="{31BD4E5E-4436-4AD3-9882-EFDE8CDB7F08}" srcOrd="0" destOrd="0" presId="urn:microsoft.com/office/officeart/2018/2/layout/IconCircleList"/>
    <dgm:cxn modelId="{E738BA50-40F3-4A05-B1BE-336C6DAAC828}" type="presParOf" srcId="{C5922D68-6B9D-41B9-BBC1-9A200F19D775}" destId="{D187EBE5-F9B6-4ED7-BEAE-1BC650FBC66A}" srcOrd="1" destOrd="0" presId="urn:microsoft.com/office/officeart/2018/2/layout/IconCircleList"/>
    <dgm:cxn modelId="{A2982E4E-FBF7-4FC4-BA46-36573C7FBCFF}" type="presParOf" srcId="{C5922D68-6B9D-41B9-BBC1-9A200F19D775}" destId="{278FAE72-8327-4808-A0C4-A2E18D498134}" srcOrd="2" destOrd="0" presId="urn:microsoft.com/office/officeart/2018/2/layout/IconCircleList"/>
    <dgm:cxn modelId="{02CF6331-6C35-4F58-B01F-135BA8E96F78}" type="presParOf" srcId="{C5922D68-6B9D-41B9-BBC1-9A200F19D775}" destId="{2E17BB8F-B941-45BC-B42E-AA132D36C84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9FC5E-1814-4872-8E88-E0B758DC1A48}"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1A6CD084-E514-4E32-B0E0-3FE802619A80}">
      <dgm:prSet/>
      <dgm:spPr/>
      <dgm:t>
        <a:bodyPr/>
        <a:lstStyle/>
        <a:p>
          <a:r>
            <a:rPr lang="en-US" b="1" u="sng" dirty="0"/>
            <a:t>Largest region</a:t>
          </a:r>
          <a:r>
            <a:rPr lang="en-US" dirty="0"/>
            <a:t>, three-fifths of state (60%) 100 miles of coastline</a:t>
          </a:r>
        </a:p>
      </dgm:t>
    </dgm:pt>
    <dgm:pt modelId="{FB48AE60-ABD2-479E-8683-D2A8271D5785}" type="parTrans" cxnId="{4CCDF0B8-4694-4956-86F6-03228EF1D6C0}">
      <dgm:prSet/>
      <dgm:spPr/>
      <dgm:t>
        <a:bodyPr/>
        <a:lstStyle/>
        <a:p>
          <a:endParaRPr lang="en-US"/>
        </a:p>
      </dgm:t>
    </dgm:pt>
    <dgm:pt modelId="{0C2C950A-1596-4BC9-BEDD-0B0044195DB2}" type="sibTrans" cxnId="{4CCDF0B8-4694-4956-86F6-03228EF1D6C0}">
      <dgm:prSet/>
      <dgm:spPr/>
      <dgm:t>
        <a:bodyPr/>
        <a:lstStyle/>
        <a:p>
          <a:endParaRPr lang="en-US"/>
        </a:p>
      </dgm:t>
    </dgm:pt>
    <dgm:pt modelId="{E536A695-CE00-443D-B4F7-14318D698B02}">
      <dgm:prSet/>
      <dgm:spPr/>
      <dgm:t>
        <a:bodyPr/>
        <a:lstStyle/>
        <a:p>
          <a:r>
            <a:rPr lang="en-US" dirty="0"/>
            <a:t>state’s major agriculture region (peanuts, peaches, </a:t>
          </a:r>
          <a:r>
            <a:rPr lang="en-US" dirty="0" err="1"/>
            <a:t>coybeans</a:t>
          </a:r>
          <a:r>
            <a:rPr lang="en-US" dirty="0"/>
            <a:t>, cotton, onions, pecans)</a:t>
          </a:r>
        </a:p>
      </dgm:t>
    </dgm:pt>
    <dgm:pt modelId="{CC0B2689-B348-4DC7-BFE7-EDC951200755}" type="parTrans" cxnId="{1A4BE671-430B-448D-9926-3B2D156E3E14}">
      <dgm:prSet/>
      <dgm:spPr/>
      <dgm:t>
        <a:bodyPr/>
        <a:lstStyle/>
        <a:p>
          <a:endParaRPr lang="en-US"/>
        </a:p>
      </dgm:t>
    </dgm:pt>
    <dgm:pt modelId="{1EB85611-1BC9-499E-BE14-3D2D271352B4}" type="sibTrans" cxnId="{1A4BE671-430B-448D-9926-3B2D156E3E14}">
      <dgm:prSet/>
      <dgm:spPr/>
      <dgm:t>
        <a:bodyPr/>
        <a:lstStyle/>
        <a:p>
          <a:endParaRPr lang="en-US"/>
        </a:p>
      </dgm:t>
    </dgm:pt>
    <dgm:pt modelId="{43A7986B-E4ED-47C4-8895-E50CF1F88FC5}">
      <dgm:prSet/>
      <dgm:spPr/>
      <dgm:t>
        <a:bodyPr/>
        <a:lstStyle/>
        <a:p>
          <a:r>
            <a:rPr lang="en-US" dirty="0"/>
            <a:t>Deep water ports contribute economically connecting Georgia globally.</a:t>
          </a:r>
        </a:p>
      </dgm:t>
    </dgm:pt>
    <dgm:pt modelId="{2423EF3C-072B-4822-AD84-2815DD7BB4FE}" type="parTrans" cxnId="{104E8ED2-EE21-474E-BEA7-E209BA5A847F}">
      <dgm:prSet/>
      <dgm:spPr/>
      <dgm:t>
        <a:bodyPr/>
        <a:lstStyle/>
        <a:p>
          <a:endParaRPr lang="en-US"/>
        </a:p>
      </dgm:t>
    </dgm:pt>
    <dgm:pt modelId="{F7C8EC89-D35E-46EA-A762-A8A6C053F16B}" type="sibTrans" cxnId="{104E8ED2-EE21-474E-BEA7-E209BA5A847F}">
      <dgm:prSet/>
      <dgm:spPr/>
      <dgm:t>
        <a:bodyPr/>
        <a:lstStyle/>
        <a:p>
          <a:endParaRPr lang="en-US"/>
        </a:p>
      </dgm:t>
    </dgm:pt>
    <dgm:pt modelId="{CF0B5E73-04CE-43E8-A7F9-68A75BBE5B95}">
      <dgm:prSet/>
      <dgm:spPr/>
      <dgm:t>
        <a:bodyPr/>
        <a:lstStyle/>
        <a:p>
          <a:r>
            <a:rPr lang="en-US"/>
            <a:t>Low-lying freshwater wetlands (including the Okefenokee Swamp) are located in the southern portion of the state.</a:t>
          </a:r>
        </a:p>
      </dgm:t>
    </dgm:pt>
    <dgm:pt modelId="{1CAD36F8-DC13-42D5-97DA-C9D7228D10DE}" type="parTrans" cxnId="{6496EE3B-34C7-490D-9568-5830E4708372}">
      <dgm:prSet/>
      <dgm:spPr/>
      <dgm:t>
        <a:bodyPr/>
        <a:lstStyle/>
        <a:p>
          <a:endParaRPr lang="en-US"/>
        </a:p>
      </dgm:t>
    </dgm:pt>
    <dgm:pt modelId="{4F5914D1-425A-42D0-A437-4BF202A5CB54}" type="sibTrans" cxnId="{6496EE3B-34C7-490D-9568-5830E4708372}">
      <dgm:prSet/>
      <dgm:spPr/>
      <dgm:t>
        <a:bodyPr/>
        <a:lstStyle/>
        <a:p>
          <a:endParaRPr lang="en-US"/>
        </a:p>
      </dgm:t>
    </dgm:pt>
    <dgm:pt modelId="{1C1CCA7D-F0E0-40C2-9553-19FC82FE7F7B}" type="pres">
      <dgm:prSet presAssocID="{9079FC5E-1814-4872-8E88-E0B758DC1A48}" presName="matrix" presStyleCnt="0">
        <dgm:presLayoutVars>
          <dgm:chMax val="1"/>
          <dgm:dir/>
          <dgm:resizeHandles val="exact"/>
        </dgm:presLayoutVars>
      </dgm:prSet>
      <dgm:spPr/>
    </dgm:pt>
    <dgm:pt modelId="{42615CD3-5689-49E9-9C92-7F4FCBAADE3C}" type="pres">
      <dgm:prSet presAssocID="{9079FC5E-1814-4872-8E88-E0B758DC1A48}" presName="diamond" presStyleLbl="bgShp" presStyleIdx="0" presStyleCnt="1"/>
      <dgm:spPr/>
    </dgm:pt>
    <dgm:pt modelId="{1CB73D93-A1C6-4EB3-AFE0-482B5631FA2B}" type="pres">
      <dgm:prSet presAssocID="{9079FC5E-1814-4872-8E88-E0B758DC1A48}" presName="quad1" presStyleLbl="node1" presStyleIdx="0" presStyleCnt="4">
        <dgm:presLayoutVars>
          <dgm:chMax val="0"/>
          <dgm:chPref val="0"/>
          <dgm:bulletEnabled val="1"/>
        </dgm:presLayoutVars>
      </dgm:prSet>
      <dgm:spPr/>
    </dgm:pt>
    <dgm:pt modelId="{082C29B2-B2C8-4F15-A2BB-7E57FD45709B}" type="pres">
      <dgm:prSet presAssocID="{9079FC5E-1814-4872-8E88-E0B758DC1A48}" presName="quad2" presStyleLbl="node1" presStyleIdx="1" presStyleCnt="4">
        <dgm:presLayoutVars>
          <dgm:chMax val="0"/>
          <dgm:chPref val="0"/>
          <dgm:bulletEnabled val="1"/>
        </dgm:presLayoutVars>
      </dgm:prSet>
      <dgm:spPr/>
    </dgm:pt>
    <dgm:pt modelId="{F93EECE9-71B3-4996-B3A3-27265F759D97}" type="pres">
      <dgm:prSet presAssocID="{9079FC5E-1814-4872-8E88-E0B758DC1A48}" presName="quad3" presStyleLbl="node1" presStyleIdx="2" presStyleCnt="4">
        <dgm:presLayoutVars>
          <dgm:chMax val="0"/>
          <dgm:chPref val="0"/>
          <dgm:bulletEnabled val="1"/>
        </dgm:presLayoutVars>
      </dgm:prSet>
      <dgm:spPr/>
    </dgm:pt>
    <dgm:pt modelId="{98F185E8-B1AC-4035-A82A-0CD891A49057}" type="pres">
      <dgm:prSet presAssocID="{9079FC5E-1814-4872-8E88-E0B758DC1A48}" presName="quad4" presStyleLbl="node1" presStyleIdx="3" presStyleCnt="4">
        <dgm:presLayoutVars>
          <dgm:chMax val="0"/>
          <dgm:chPref val="0"/>
          <dgm:bulletEnabled val="1"/>
        </dgm:presLayoutVars>
      </dgm:prSet>
      <dgm:spPr/>
    </dgm:pt>
  </dgm:ptLst>
  <dgm:cxnLst>
    <dgm:cxn modelId="{8A27CB0E-FD7D-41A0-B7CB-FCB14508BD9B}" type="presOf" srcId="{9079FC5E-1814-4872-8E88-E0B758DC1A48}" destId="{1C1CCA7D-F0E0-40C2-9553-19FC82FE7F7B}" srcOrd="0" destOrd="0" presId="urn:microsoft.com/office/officeart/2005/8/layout/matrix3"/>
    <dgm:cxn modelId="{6496EE3B-34C7-490D-9568-5830E4708372}" srcId="{9079FC5E-1814-4872-8E88-E0B758DC1A48}" destId="{CF0B5E73-04CE-43E8-A7F9-68A75BBE5B95}" srcOrd="3" destOrd="0" parTransId="{1CAD36F8-DC13-42D5-97DA-C9D7228D10DE}" sibTransId="{4F5914D1-425A-42D0-A437-4BF202A5CB54}"/>
    <dgm:cxn modelId="{799AF25D-480B-4AD0-9A67-90089B242397}" type="presOf" srcId="{E536A695-CE00-443D-B4F7-14318D698B02}" destId="{082C29B2-B2C8-4F15-A2BB-7E57FD45709B}" srcOrd="0" destOrd="0" presId="urn:microsoft.com/office/officeart/2005/8/layout/matrix3"/>
    <dgm:cxn modelId="{4200BC5E-4344-4709-8307-76626B9D3A7A}" type="presOf" srcId="{1A6CD084-E514-4E32-B0E0-3FE802619A80}" destId="{1CB73D93-A1C6-4EB3-AFE0-482B5631FA2B}" srcOrd="0" destOrd="0" presId="urn:microsoft.com/office/officeart/2005/8/layout/matrix3"/>
    <dgm:cxn modelId="{1A4BE671-430B-448D-9926-3B2D156E3E14}" srcId="{9079FC5E-1814-4872-8E88-E0B758DC1A48}" destId="{E536A695-CE00-443D-B4F7-14318D698B02}" srcOrd="1" destOrd="0" parTransId="{CC0B2689-B348-4DC7-BFE7-EDC951200755}" sibTransId="{1EB85611-1BC9-499E-BE14-3D2D271352B4}"/>
    <dgm:cxn modelId="{86A12586-4467-43B7-B86D-57D0AEA414CD}" type="presOf" srcId="{CF0B5E73-04CE-43E8-A7F9-68A75BBE5B95}" destId="{98F185E8-B1AC-4035-A82A-0CD891A49057}" srcOrd="0" destOrd="0" presId="urn:microsoft.com/office/officeart/2005/8/layout/matrix3"/>
    <dgm:cxn modelId="{4CCDF0B8-4694-4956-86F6-03228EF1D6C0}" srcId="{9079FC5E-1814-4872-8E88-E0B758DC1A48}" destId="{1A6CD084-E514-4E32-B0E0-3FE802619A80}" srcOrd="0" destOrd="0" parTransId="{FB48AE60-ABD2-479E-8683-D2A8271D5785}" sibTransId="{0C2C950A-1596-4BC9-BEDD-0B0044195DB2}"/>
    <dgm:cxn modelId="{104E8ED2-EE21-474E-BEA7-E209BA5A847F}" srcId="{9079FC5E-1814-4872-8E88-E0B758DC1A48}" destId="{43A7986B-E4ED-47C4-8895-E50CF1F88FC5}" srcOrd="2" destOrd="0" parTransId="{2423EF3C-072B-4822-AD84-2815DD7BB4FE}" sibTransId="{F7C8EC89-D35E-46EA-A762-A8A6C053F16B}"/>
    <dgm:cxn modelId="{FA51B9FA-196C-479C-B8FB-5A9563B250EA}" type="presOf" srcId="{43A7986B-E4ED-47C4-8895-E50CF1F88FC5}" destId="{F93EECE9-71B3-4996-B3A3-27265F759D97}" srcOrd="0" destOrd="0" presId="urn:microsoft.com/office/officeart/2005/8/layout/matrix3"/>
    <dgm:cxn modelId="{B2222AFE-F7E3-4055-9EB1-6A59C1A6404F}" type="presParOf" srcId="{1C1CCA7D-F0E0-40C2-9553-19FC82FE7F7B}" destId="{42615CD3-5689-49E9-9C92-7F4FCBAADE3C}" srcOrd="0" destOrd="0" presId="urn:microsoft.com/office/officeart/2005/8/layout/matrix3"/>
    <dgm:cxn modelId="{605D1F71-062E-4F45-83AA-59ED75A6E1EA}" type="presParOf" srcId="{1C1CCA7D-F0E0-40C2-9553-19FC82FE7F7B}" destId="{1CB73D93-A1C6-4EB3-AFE0-482B5631FA2B}" srcOrd="1" destOrd="0" presId="urn:microsoft.com/office/officeart/2005/8/layout/matrix3"/>
    <dgm:cxn modelId="{CDB53BDA-9F3E-4489-9932-A6167A119B88}" type="presParOf" srcId="{1C1CCA7D-F0E0-40C2-9553-19FC82FE7F7B}" destId="{082C29B2-B2C8-4F15-A2BB-7E57FD45709B}" srcOrd="2" destOrd="0" presId="urn:microsoft.com/office/officeart/2005/8/layout/matrix3"/>
    <dgm:cxn modelId="{2FF50618-E9F6-4E9B-9BB2-5B7D5FFB4AC1}" type="presParOf" srcId="{1C1CCA7D-F0E0-40C2-9553-19FC82FE7F7B}" destId="{F93EECE9-71B3-4996-B3A3-27265F759D97}" srcOrd="3" destOrd="0" presId="urn:microsoft.com/office/officeart/2005/8/layout/matrix3"/>
    <dgm:cxn modelId="{CC335801-57F1-4900-9AB3-3008796E6CE2}" type="presParOf" srcId="{1C1CCA7D-F0E0-40C2-9553-19FC82FE7F7B}" destId="{98F185E8-B1AC-4035-A82A-0CD891A4905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A2C9B9-C252-4260-9790-7211677C04A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C1D8FDD-5479-45D2-AE4F-48C516D3288B}">
      <dgm:prSet/>
      <dgm:spPr/>
      <dgm:t>
        <a:bodyPr/>
        <a:lstStyle/>
        <a:p>
          <a:r>
            <a:rPr lang="en-US"/>
            <a:t>Located where the hilly or mountainous lands of the Piedmont region meet the coastal plain region.</a:t>
          </a:r>
        </a:p>
      </dgm:t>
    </dgm:pt>
    <dgm:pt modelId="{2923260C-EE4E-42CF-BEAF-BC87920FCB92}" type="parTrans" cxnId="{E8DE2F86-BAF2-4B88-8C09-C2750CF51F8C}">
      <dgm:prSet/>
      <dgm:spPr/>
      <dgm:t>
        <a:bodyPr/>
        <a:lstStyle/>
        <a:p>
          <a:endParaRPr lang="en-US"/>
        </a:p>
      </dgm:t>
    </dgm:pt>
    <dgm:pt modelId="{7531BA5C-24DA-4E8E-9EB7-1A2D6C10246D}" type="sibTrans" cxnId="{E8DE2F86-BAF2-4B88-8C09-C2750CF51F8C}">
      <dgm:prSet/>
      <dgm:spPr/>
      <dgm:t>
        <a:bodyPr/>
        <a:lstStyle/>
        <a:p>
          <a:endParaRPr lang="en-US"/>
        </a:p>
      </dgm:t>
    </dgm:pt>
    <dgm:pt modelId="{59F026BD-C3F6-439E-92E2-C7A91C2EABD8}">
      <dgm:prSet/>
      <dgm:spPr/>
      <dgm:t>
        <a:bodyPr/>
        <a:lstStyle/>
        <a:p>
          <a:r>
            <a:rPr lang="en-US"/>
            <a:t>Runs from Columbus (west) through Macon to Augusta (east)</a:t>
          </a:r>
        </a:p>
      </dgm:t>
    </dgm:pt>
    <dgm:pt modelId="{F7BECBDC-2AA6-4F75-852B-251DC5380EC8}" type="parTrans" cxnId="{F135F000-225F-487D-9128-56B069593F73}">
      <dgm:prSet/>
      <dgm:spPr/>
      <dgm:t>
        <a:bodyPr/>
        <a:lstStyle/>
        <a:p>
          <a:endParaRPr lang="en-US"/>
        </a:p>
      </dgm:t>
    </dgm:pt>
    <dgm:pt modelId="{75DA5D0C-AE0E-4272-B6E0-7E8329DFE69A}" type="sibTrans" cxnId="{F135F000-225F-487D-9128-56B069593F73}">
      <dgm:prSet/>
      <dgm:spPr/>
      <dgm:t>
        <a:bodyPr/>
        <a:lstStyle/>
        <a:p>
          <a:endParaRPr lang="en-US"/>
        </a:p>
      </dgm:t>
    </dgm:pt>
    <dgm:pt modelId="{303781D1-A413-43A6-B426-F164F307CF55}">
      <dgm:prSet/>
      <dgm:spPr/>
      <dgm:t>
        <a:bodyPr/>
        <a:lstStyle/>
        <a:p>
          <a:r>
            <a:rPr lang="en-US" dirty="0"/>
            <a:t>Many waterfalls caused by water from the hills cutting channels into the softer soil of the plains</a:t>
          </a:r>
        </a:p>
      </dgm:t>
    </dgm:pt>
    <dgm:pt modelId="{1AE80E7D-3BC0-4923-9A9E-2175CB347474}" type="parTrans" cxnId="{4456E239-1209-40BC-8009-3B92FB833C2E}">
      <dgm:prSet/>
      <dgm:spPr/>
      <dgm:t>
        <a:bodyPr/>
        <a:lstStyle/>
        <a:p>
          <a:endParaRPr lang="en-US"/>
        </a:p>
      </dgm:t>
    </dgm:pt>
    <dgm:pt modelId="{D6132A4A-9E84-433F-8BDD-6912CE94A50B}" type="sibTrans" cxnId="{4456E239-1209-40BC-8009-3B92FB833C2E}">
      <dgm:prSet/>
      <dgm:spPr/>
      <dgm:t>
        <a:bodyPr/>
        <a:lstStyle/>
        <a:p>
          <a:endParaRPr lang="en-US"/>
        </a:p>
      </dgm:t>
    </dgm:pt>
    <dgm:pt modelId="{197319B7-5C75-4F0E-989F-18F5A35EF52B}">
      <dgm:prSet/>
      <dgm:spPr/>
      <dgm:t>
        <a:bodyPr/>
        <a:lstStyle/>
        <a:p>
          <a:r>
            <a:rPr lang="en-US" b="1" u="sng" dirty="0"/>
            <a:t>Fall Line waterfalls provide power source for several Georgia communities</a:t>
          </a:r>
        </a:p>
        <a:p>
          <a:r>
            <a:rPr lang="en-US" b="1" u="sng" dirty="0"/>
            <a:t>HYDROELECTRIC POWER!</a:t>
          </a:r>
          <a:endParaRPr lang="en-US" dirty="0"/>
        </a:p>
      </dgm:t>
    </dgm:pt>
    <dgm:pt modelId="{84C84ACD-B041-4F43-9981-3DE289318CF4}" type="parTrans" cxnId="{58BA5BE3-930B-44C4-8B32-95F91D56CB27}">
      <dgm:prSet/>
      <dgm:spPr/>
      <dgm:t>
        <a:bodyPr/>
        <a:lstStyle/>
        <a:p>
          <a:endParaRPr lang="en-US"/>
        </a:p>
      </dgm:t>
    </dgm:pt>
    <dgm:pt modelId="{30B496CD-FBB3-49D3-8DC0-4528D5581BC3}" type="sibTrans" cxnId="{58BA5BE3-930B-44C4-8B32-95F91D56CB27}">
      <dgm:prSet/>
      <dgm:spPr/>
      <dgm:t>
        <a:bodyPr/>
        <a:lstStyle/>
        <a:p>
          <a:endParaRPr lang="en-US"/>
        </a:p>
      </dgm:t>
    </dgm:pt>
    <dgm:pt modelId="{2E24D615-1159-42CD-808D-F6E43B683A6A}" type="pres">
      <dgm:prSet presAssocID="{CEA2C9B9-C252-4260-9790-7211677C04A1}" presName="Name0" presStyleCnt="0">
        <dgm:presLayoutVars>
          <dgm:dir/>
          <dgm:animLvl val="lvl"/>
          <dgm:resizeHandles val="exact"/>
        </dgm:presLayoutVars>
      </dgm:prSet>
      <dgm:spPr/>
    </dgm:pt>
    <dgm:pt modelId="{B732D86C-CB10-41F2-8663-EE3C79CC581C}" type="pres">
      <dgm:prSet presAssocID="{197319B7-5C75-4F0E-989F-18F5A35EF52B}" presName="boxAndChildren" presStyleCnt="0"/>
      <dgm:spPr/>
    </dgm:pt>
    <dgm:pt modelId="{9F27C756-3333-4CB5-9D07-DFDD74EDF5AF}" type="pres">
      <dgm:prSet presAssocID="{197319B7-5C75-4F0E-989F-18F5A35EF52B}" presName="parentTextBox" presStyleLbl="node1" presStyleIdx="0" presStyleCnt="4" custScaleY="120599"/>
      <dgm:spPr/>
    </dgm:pt>
    <dgm:pt modelId="{A7940E6C-D449-47C1-87B9-A64C149684AE}" type="pres">
      <dgm:prSet presAssocID="{D6132A4A-9E84-433F-8BDD-6912CE94A50B}" presName="sp" presStyleCnt="0"/>
      <dgm:spPr/>
    </dgm:pt>
    <dgm:pt modelId="{DB44EB31-6955-4F58-A096-2576C402C126}" type="pres">
      <dgm:prSet presAssocID="{303781D1-A413-43A6-B426-F164F307CF55}" presName="arrowAndChildren" presStyleCnt="0"/>
      <dgm:spPr/>
    </dgm:pt>
    <dgm:pt modelId="{7CE25190-09AD-467B-B041-E671C9D01E59}" type="pres">
      <dgm:prSet presAssocID="{303781D1-A413-43A6-B426-F164F307CF55}" presName="parentTextArrow" presStyleLbl="node1" presStyleIdx="1" presStyleCnt="4"/>
      <dgm:spPr/>
    </dgm:pt>
    <dgm:pt modelId="{F9468A8C-8293-4F36-A6E5-E349CE417330}" type="pres">
      <dgm:prSet presAssocID="{75DA5D0C-AE0E-4272-B6E0-7E8329DFE69A}" presName="sp" presStyleCnt="0"/>
      <dgm:spPr/>
    </dgm:pt>
    <dgm:pt modelId="{9D6900FF-202C-4D79-BE25-C9245561C26A}" type="pres">
      <dgm:prSet presAssocID="{59F026BD-C3F6-439E-92E2-C7A91C2EABD8}" presName="arrowAndChildren" presStyleCnt="0"/>
      <dgm:spPr/>
    </dgm:pt>
    <dgm:pt modelId="{13769693-E5FC-4DE5-B472-25AD4D760E2D}" type="pres">
      <dgm:prSet presAssocID="{59F026BD-C3F6-439E-92E2-C7A91C2EABD8}" presName="parentTextArrow" presStyleLbl="node1" presStyleIdx="2" presStyleCnt="4"/>
      <dgm:spPr/>
    </dgm:pt>
    <dgm:pt modelId="{79BBCBEE-42C4-4C43-AB10-ECD9062BC359}" type="pres">
      <dgm:prSet presAssocID="{7531BA5C-24DA-4E8E-9EB7-1A2D6C10246D}" presName="sp" presStyleCnt="0"/>
      <dgm:spPr/>
    </dgm:pt>
    <dgm:pt modelId="{528A4AE0-60DB-4482-B1F7-AE248DADC946}" type="pres">
      <dgm:prSet presAssocID="{FC1D8FDD-5479-45D2-AE4F-48C516D3288B}" presName="arrowAndChildren" presStyleCnt="0"/>
      <dgm:spPr/>
    </dgm:pt>
    <dgm:pt modelId="{3D58EA78-5166-4FE3-9F85-B6C8FD43CEB8}" type="pres">
      <dgm:prSet presAssocID="{FC1D8FDD-5479-45D2-AE4F-48C516D3288B}" presName="parentTextArrow" presStyleLbl="node1" presStyleIdx="3" presStyleCnt="4"/>
      <dgm:spPr/>
    </dgm:pt>
  </dgm:ptLst>
  <dgm:cxnLst>
    <dgm:cxn modelId="{F135F000-225F-487D-9128-56B069593F73}" srcId="{CEA2C9B9-C252-4260-9790-7211677C04A1}" destId="{59F026BD-C3F6-439E-92E2-C7A91C2EABD8}" srcOrd="1" destOrd="0" parTransId="{F7BECBDC-2AA6-4F75-852B-251DC5380EC8}" sibTransId="{75DA5D0C-AE0E-4272-B6E0-7E8329DFE69A}"/>
    <dgm:cxn modelId="{4456E239-1209-40BC-8009-3B92FB833C2E}" srcId="{CEA2C9B9-C252-4260-9790-7211677C04A1}" destId="{303781D1-A413-43A6-B426-F164F307CF55}" srcOrd="2" destOrd="0" parTransId="{1AE80E7D-3BC0-4923-9A9E-2175CB347474}" sibTransId="{D6132A4A-9E84-433F-8BDD-6912CE94A50B}"/>
    <dgm:cxn modelId="{D8593780-70FE-481F-B521-587348E84443}" type="presOf" srcId="{FC1D8FDD-5479-45D2-AE4F-48C516D3288B}" destId="{3D58EA78-5166-4FE3-9F85-B6C8FD43CEB8}" srcOrd="0" destOrd="0" presId="urn:microsoft.com/office/officeart/2005/8/layout/process4"/>
    <dgm:cxn modelId="{E8DE2F86-BAF2-4B88-8C09-C2750CF51F8C}" srcId="{CEA2C9B9-C252-4260-9790-7211677C04A1}" destId="{FC1D8FDD-5479-45D2-AE4F-48C516D3288B}" srcOrd="0" destOrd="0" parTransId="{2923260C-EE4E-42CF-BEAF-BC87920FCB92}" sibTransId="{7531BA5C-24DA-4E8E-9EB7-1A2D6C10246D}"/>
    <dgm:cxn modelId="{522A57BD-81F7-4509-AFA6-B2C35955FEAE}" type="presOf" srcId="{197319B7-5C75-4F0E-989F-18F5A35EF52B}" destId="{9F27C756-3333-4CB5-9D07-DFDD74EDF5AF}" srcOrd="0" destOrd="0" presId="urn:microsoft.com/office/officeart/2005/8/layout/process4"/>
    <dgm:cxn modelId="{22262AC1-DEF9-4579-BB3A-645862E1590E}" type="presOf" srcId="{CEA2C9B9-C252-4260-9790-7211677C04A1}" destId="{2E24D615-1159-42CD-808D-F6E43B683A6A}" srcOrd="0" destOrd="0" presId="urn:microsoft.com/office/officeart/2005/8/layout/process4"/>
    <dgm:cxn modelId="{58BA5BE3-930B-44C4-8B32-95F91D56CB27}" srcId="{CEA2C9B9-C252-4260-9790-7211677C04A1}" destId="{197319B7-5C75-4F0E-989F-18F5A35EF52B}" srcOrd="3" destOrd="0" parTransId="{84C84ACD-B041-4F43-9981-3DE289318CF4}" sibTransId="{30B496CD-FBB3-49D3-8DC0-4528D5581BC3}"/>
    <dgm:cxn modelId="{3F5189F6-E710-419F-857B-C3DEAA725DBB}" type="presOf" srcId="{303781D1-A413-43A6-B426-F164F307CF55}" destId="{7CE25190-09AD-467B-B041-E671C9D01E59}" srcOrd="0" destOrd="0" presId="urn:microsoft.com/office/officeart/2005/8/layout/process4"/>
    <dgm:cxn modelId="{D1E352FD-421A-463D-982F-C1CC1AE20365}" type="presOf" srcId="{59F026BD-C3F6-439E-92E2-C7A91C2EABD8}" destId="{13769693-E5FC-4DE5-B472-25AD4D760E2D}" srcOrd="0" destOrd="0" presId="urn:microsoft.com/office/officeart/2005/8/layout/process4"/>
    <dgm:cxn modelId="{86ECF055-FB71-4AB2-8981-72C827D246A8}" type="presParOf" srcId="{2E24D615-1159-42CD-808D-F6E43B683A6A}" destId="{B732D86C-CB10-41F2-8663-EE3C79CC581C}" srcOrd="0" destOrd="0" presId="urn:microsoft.com/office/officeart/2005/8/layout/process4"/>
    <dgm:cxn modelId="{9145F572-C40E-43E5-AA74-8948395F7B14}" type="presParOf" srcId="{B732D86C-CB10-41F2-8663-EE3C79CC581C}" destId="{9F27C756-3333-4CB5-9D07-DFDD74EDF5AF}" srcOrd="0" destOrd="0" presId="urn:microsoft.com/office/officeart/2005/8/layout/process4"/>
    <dgm:cxn modelId="{F8BE0657-1888-4255-8BF1-9EE2F9C8A089}" type="presParOf" srcId="{2E24D615-1159-42CD-808D-F6E43B683A6A}" destId="{A7940E6C-D449-47C1-87B9-A64C149684AE}" srcOrd="1" destOrd="0" presId="urn:microsoft.com/office/officeart/2005/8/layout/process4"/>
    <dgm:cxn modelId="{EF5A3118-3690-4868-8F12-8FCCC36D72E4}" type="presParOf" srcId="{2E24D615-1159-42CD-808D-F6E43B683A6A}" destId="{DB44EB31-6955-4F58-A096-2576C402C126}" srcOrd="2" destOrd="0" presId="urn:microsoft.com/office/officeart/2005/8/layout/process4"/>
    <dgm:cxn modelId="{1F957763-D42F-4002-9F6C-2DB34758A281}" type="presParOf" srcId="{DB44EB31-6955-4F58-A096-2576C402C126}" destId="{7CE25190-09AD-467B-B041-E671C9D01E59}" srcOrd="0" destOrd="0" presId="urn:microsoft.com/office/officeart/2005/8/layout/process4"/>
    <dgm:cxn modelId="{F5F5ECB2-98D5-4F54-A244-56E2DA5DD6E9}" type="presParOf" srcId="{2E24D615-1159-42CD-808D-F6E43B683A6A}" destId="{F9468A8C-8293-4F36-A6E5-E349CE417330}" srcOrd="3" destOrd="0" presId="urn:microsoft.com/office/officeart/2005/8/layout/process4"/>
    <dgm:cxn modelId="{7643B336-0652-4E42-BFF6-07342719503B}" type="presParOf" srcId="{2E24D615-1159-42CD-808D-F6E43B683A6A}" destId="{9D6900FF-202C-4D79-BE25-C9245561C26A}" srcOrd="4" destOrd="0" presId="urn:microsoft.com/office/officeart/2005/8/layout/process4"/>
    <dgm:cxn modelId="{CC7FCEA2-2B86-41BA-8C6F-C69219926FD8}" type="presParOf" srcId="{9D6900FF-202C-4D79-BE25-C9245561C26A}" destId="{13769693-E5FC-4DE5-B472-25AD4D760E2D}" srcOrd="0" destOrd="0" presId="urn:microsoft.com/office/officeart/2005/8/layout/process4"/>
    <dgm:cxn modelId="{BC9ED299-07C1-40C0-AF65-9167077C68AE}" type="presParOf" srcId="{2E24D615-1159-42CD-808D-F6E43B683A6A}" destId="{79BBCBEE-42C4-4C43-AB10-ECD9062BC359}" srcOrd="5" destOrd="0" presId="urn:microsoft.com/office/officeart/2005/8/layout/process4"/>
    <dgm:cxn modelId="{54F9D5DC-DBFB-4AD4-9ED4-C61CF7B4F1E5}" type="presParOf" srcId="{2E24D615-1159-42CD-808D-F6E43B683A6A}" destId="{528A4AE0-60DB-4482-B1F7-AE248DADC946}" srcOrd="6" destOrd="0" presId="urn:microsoft.com/office/officeart/2005/8/layout/process4"/>
    <dgm:cxn modelId="{05CBD3A0-BDA0-42DF-B6CF-98794D6C60E8}" type="presParOf" srcId="{528A4AE0-60DB-4482-B1F7-AE248DADC946}" destId="{3D58EA78-5166-4FE3-9F85-B6C8FD43CE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4969C9-A394-47C8-A356-7781E654A15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219DC4B-0094-49F8-9335-A63976698F81}">
      <dgm:prSet/>
      <dgm:spPr/>
      <dgm:t>
        <a:bodyPr/>
        <a:lstStyle/>
        <a:p>
          <a:r>
            <a:rPr lang="en-US"/>
            <a:t>Very large mountain range which runs over 1,500 miles from eastern Canada to central Alabama.</a:t>
          </a:r>
        </a:p>
      </dgm:t>
    </dgm:pt>
    <dgm:pt modelId="{7FF75D3A-88E8-4CCE-BD74-131F52370F1A}" type="parTrans" cxnId="{0232508E-5A22-47E7-97EF-7D39C3521A92}">
      <dgm:prSet/>
      <dgm:spPr/>
      <dgm:t>
        <a:bodyPr/>
        <a:lstStyle/>
        <a:p>
          <a:endParaRPr lang="en-US"/>
        </a:p>
      </dgm:t>
    </dgm:pt>
    <dgm:pt modelId="{08A215F8-8639-436E-B6F0-FF675103E7AE}" type="sibTrans" cxnId="{0232508E-5A22-47E7-97EF-7D39C3521A92}">
      <dgm:prSet/>
      <dgm:spPr/>
      <dgm:t>
        <a:bodyPr/>
        <a:lstStyle/>
        <a:p>
          <a:endParaRPr lang="en-US"/>
        </a:p>
      </dgm:t>
    </dgm:pt>
    <dgm:pt modelId="{95BB24D6-694D-4F57-8D12-1B9FEB265481}">
      <dgm:prSet/>
      <dgm:spPr/>
      <dgm:t>
        <a:bodyPr/>
        <a:lstStyle/>
        <a:p>
          <a:r>
            <a:rPr lang="en-US" dirty="0"/>
            <a:t>The southernmost part of the Appalachian Mountain chain is called the Blue Ridge Mountains.  Located in the Blue Ridge, Appalachian Plateau, and Ridge and Valley regions.</a:t>
          </a:r>
        </a:p>
      </dgm:t>
    </dgm:pt>
    <dgm:pt modelId="{E6D3AC57-493D-4FC0-8612-AA1637467CD6}" type="parTrans" cxnId="{AEE48157-DDE6-4D0A-B84D-47C3252E3082}">
      <dgm:prSet/>
      <dgm:spPr/>
      <dgm:t>
        <a:bodyPr/>
        <a:lstStyle/>
        <a:p>
          <a:endParaRPr lang="en-US"/>
        </a:p>
      </dgm:t>
    </dgm:pt>
    <dgm:pt modelId="{FFEDCA4C-470B-4F13-AAE1-31D549B245FB}" type="sibTrans" cxnId="{AEE48157-DDE6-4D0A-B84D-47C3252E3082}">
      <dgm:prSet/>
      <dgm:spPr/>
      <dgm:t>
        <a:bodyPr/>
        <a:lstStyle/>
        <a:p>
          <a:endParaRPr lang="en-US"/>
        </a:p>
      </dgm:t>
    </dgm:pt>
    <dgm:pt modelId="{527260DF-EFE8-427E-A79B-4C95C2E12979}">
      <dgm:prSet/>
      <dgm:spPr/>
      <dgm:t>
        <a:bodyPr/>
        <a:lstStyle/>
        <a:p>
          <a:r>
            <a:rPr lang="en-US" dirty="0"/>
            <a:t>Close to 100 miles of the Blue Ridge Mountains extend into north Georgia. These areas are known for beauty and attract many tourists. </a:t>
          </a:r>
        </a:p>
      </dgm:t>
    </dgm:pt>
    <dgm:pt modelId="{B3584E07-9D60-4460-82FF-F7A53A41EB49}" type="parTrans" cxnId="{4BA8166F-12F6-408E-A137-467081BF41A8}">
      <dgm:prSet/>
      <dgm:spPr/>
      <dgm:t>
        <a:bodyPr/>
        <a:lstStyle/>
        <a:p>
          <a:endParaRPr lang="en-US"/>
        </a:p>
      </dgm:t>
    </dgm:pt>
    <dgm:pt modelId="{45BD5A54-0045-4A90-B7AC-205EA53027B2}" type="sibTrans" cxnId="{4BA8166F-12F6-408E-A137-467081BF41A8}">
      <dgm:prSet/>
      <dgm:spPr/>
      <dgm:t>
        <a:bodyPr/>
        <a:lstStyle/>
        <a:p>
          <a:endParaRPr lang="en-US"/>
        </a:p>
      </dgm:t>
    </dgm:pt>
    <dgm:pt modelId="{F0A0D8E3-5DDD-4DE7-A447-6F35F6877D5B}">
      <dgm:prSet/>
      <dgm:spPr/>
      <dgm:t>
        <a:bodyPr/>
        <a:lstStyle/>
        <a:p>
          <a:r>
            <a:rPr lang="en-US"/>
            <a:t>These mountains form the first barrier to warm, moist air from the Gulf of MexicoThis precipitation forms the basis of many of Georgia’s rivers. </a:t>
          </a:r>
        </a:p>
      </dgm:t>
    </dgm:pt>
    <dgm:pt modelId="{720D553C-DE28-4B39-A9F6-5F2EC718BF72}" type="parTrans" cxnId="{C4A21D92-E1B0-46D8-A3C7-17E6086A4C3D}">
      <dgm:prSet/>
      <dgm:spPr/>
      <dgm:t>
        <a:bodyPr/>
        <a:lstStyle/>
        <a:p>
          <a:endParaRPr lang="en-US"/>
        </a:p>
      </dgm:t>
    </dgm:pt>
    <dgm:pt modelId="{11E7304E-D375-4DB5-951B-797AAF3D3CEA}" type="sibTrans" cxnId="{C4A21D92-E1B0-46D8-A3C7-17E6086A4C3D}">
      <dgm:prSet/>
      <dgm:spPr/>
      <dgm:t>
        <a:bodyPr/>
        <a:lstStyle/>
        <a:p>
          <a:endParaRPr lang="en-US"/>
        </a:p>
      </dgm:t>
    </dgm:pt>
    <dgm:pt modelId="{4A4309F7-640A-460D-83F9-ED36A74F4D83}" type="pres">
      <dgm:prSet presAssocID="{9F4969C9-A394-47C8-A356-7781E654A154}" presName="vert0" presStyleCnt="0">
        <dgm:presLayoutVars>
          <dgm:dir/>
          <dgm:animOne val="branch"/>
          <dgm:animLvl val="lvl"/>
        </dgm:presLayoutVars>
      </dgm:prSet>
      <dgm:spPr/>
    </dgm:pt>
    <dgm:pt modelId="{3A25AFB8-68A7-4224-A1B6-497347C34DBC}" type="pres">
      <dgm:prSet presAssocID="{7219DC4B-0094-49F8-9335-A63976698F81}" presName="thickLine" presStyleLbl="alignNode1" presStyleIdx="0" presStyleCnt="4"/>
      <dgm:spPr/>
    </dgm:pt>
    <dgm:pt modelId="{69CAF747-64BA-4BFA-B384-36167D0112B8}" type="pres">
      <dgm:prSet presAssocID="{7219DC4B-0094-49F8-9335-A63976698F81}" presName="horz1" presStyleCnt="0"/>
      <dgm:spPr/>
    </dgm:pt>
    <dgm:pt modelId="{6F8DBB60-921C-4099-BFE5-8C591430A844}" type="pres">
      <dgm:prSet presAssocID="{7219DC4B-0094-49F8-9335-A63976698F81}" presName="tx1" presStyleLbl="revTx" presStyleIdx="0" presStyleCnt="4"/>
      <dgm:spPr/>
    </dgm:pt>
    <dgm:pt modelId="{63995102-5890-44ED-B619-402811F6DA66}" type="pres">
      <dgm:prSet presAssocID="{7219DC4B-0094-49F8-9335-A63976698F81}" presName="vert1" presStyleCnt="0"/>
      <dgm:spPr/>
    </dgm:pt>
    <dgm:pt modelId="{E2F0D36C-7975-4AEF-80F5-43B73950A8FF}" type="pres">
      <dgm:prSet presAssocID="{95BB24D6-694D-4F57-8D12-1B9FEB265481}" presName="thickLine" presStyleLbl="alignNode1" presStyleIdx="1" presStyleCnt="4"/>
      <dgm:spPr/>
    </dgm:pt>
    <dgm:pt modelId="{E119D14A-7971-40AF-BE0E-1FC02A5B418B}" type="pres">
      <dgm:prSet presAssocID="{95BB24D6-694D-4F57-8D12-1B9FEB265481}" presName="horz1" presStyleCnt="0"/>
      <dgm:spPr/>
    </dgm:pt>
    <dgm:pt modelId="{6CC8094E-8854-4978-98E8-C819808F5168}" type="pres">
      <dgm:prSet presAssocID="{95BB24D6-694D-4F57-8D12-1B9FEB265481}" presName="tx1" presStyleLbl="revTx" presStyleIdx="1" presStyleCnt="4"/>
      <dgm:spPr/>
    </dgm:pt>
    <dgm:pt modelId="{327D0EC8-BCE1-4FA6-B285-9657C8342174}" type="pres">
      <dgm:prSet presAssocID="{95BB24D6-694D-4F57-8D12-1B9FEB265481}" presName="vert1" presStyleCnt="0"/>
      <dgm:spPr/>
    </dgm:pt>
    <dgm:pt modelId="{DA390EAA-127E-40C6-B3CB-FA79B74C6444}" type="pres">
      <dgm:prSet presAssocID="{527260DF-EFE8-427E-A79B-4C95C2E12979}" presName="thickLine" presStyleLbl="alignNode1" presStyleIdx="2" presStyleCnt="4"/>
      <dgm:spPr/>
    </dgm:pt>
    <dgm:pt modelId="{69F674FD-E7AA-4531-A52D-F0F908CE7E2F}" type="pres">
      <dgm:prSet presAssocID="{527260DF-EFE8-427E-A79B-4C95C2E12979}" presName="horz1" presStyleCnt="0"/>
      <dgm:spPr/>
    </dgm:pt>
    <dgm:pt modelId="{7B872AD7-5E66-4CAC-A22F-9A46B4F28444}" type="pres">
      <dgm:prSet presAssocID="{527260DF-EFE8-427E-A79B-4C95C2E12979}" presName="tx1" presStyleLbl="revTx" presStyleIdx="2" presStyleCnt="4"/>
      <dgm:spPr/>
    </dgm:pt>
    <dgm:pt modelId="{D6F8610A-D671-427B-A86A-EF8FD6EBE895}" type="pres">
      <dgm:prSet presAssocID="{527260DF-EFE8-427E-A79B-4C95C2E12979}" presName="vert1" presStyleCnt="0"/>
      <dgm:spPr/>
    </dgm:pt>
    <dgm:pt modelId="{63E2A19F-DF0D-477B-946D-F50191F9674C}" type="pres">
      <dgm:prSet presAssocID="{F0A0D8E3-5DDD-4DE7-A447-6F35F6877D5B}" presName="thickLine" presStyleLbl="alignNode1" presStyleIdx="3" presStyleCnt="4"/>
      <dgm:spPr/>
    </dgm:pt>
    <dgm:pt modelId="{A445ED89-343C-456F-A156-162043827F2B}" type="pres">
      <dgm:prSet presAssocID="{F0A0D8E3-5DDD-4DE7-A447-6F35F6877D5B}" presName="horz1" presStyleCnt="0"/>
      <dgm:spPr/>
    </dgm:pt>
    <dgm:pt modelId="{EE3D8366-294D-4F0F-958F-6D50BCEC97AB}" type="pres">
      <dgm:prSet presAssocID="{F0A0D8E3-5DDD-4DE7-A447-6F35F6877D5B}" presName="tx1" presStyleLbl="revTx" presStyleIdx="3" presStyleCnt="4"/>
      <dgm:spPr/>
    </dgm:pt>
    <dgm:pt modelId="{4CF571F3-393F-402A-90B8-CE8EF41E7B09}" type="pres">
      <dgm:prSet presAssocID="{F0A0D8E3-5DDD-4DE7-A447-6F35F6877D5B}" presName="vert1" presStyleCnt="0"/>
      <dgm:spPr/>
    </dgm:pt>
  </dgm:ptLst>
  <dgm:cxnLst>
    <dgm:cxn modelId="{1E7E281A-B8ED-4622-9898-CD5E47F65131}" type="presOf" srcId="{7219DC4B-0094-49F8-9335-A63976698F81}" destId="{6F8DBB60-921C-4099-BFE5-8C591430A844}" srcOrd="0" destOrd="0" presId="urn:microsoft.com/office/officeart/2008/layout/LinedList"/>
    <dgm:cxn modelId="{6DA33E33-6532-416B-A9F4-217CF33DAA7A}" type="presOf" srcId="{95BB24D6-694D-4F57-8D12-1B9FEB265481}" destId="{6CC8094E-8854-4978-98E8-C819808F5168}" srcOrd="0" destOrd="0" presId="urn:microsoft.com/office/officeart/2008/layout/LinedList"/>
    <dgm:cxn modelId="{56C37D3F-8496-4BF9-BB45-4B2710DBE8F1}" type="presOf" srcId="{527260DF-EFE8-427E-A79B-4C95C2E12979}" destId="{7B872AD7-5E66-4CAC-A22F-9A46B4F28444}" srcOrd="0" destOrd="0" presId="urn:microsoft.com/office/officeart/2008/layout/LinedList"/>
    <dgm:cxn modelId="{11FE795D-06DC-4218-A8A1-691FD8A6935B}" type="presOf" srcId="{9F4969C9-A394-47C8-A356-7781E654A154}" destId="{4A4309F7-640A-460D-83F9-ED36A74F4D83}" srcOrd="0" destOrd="0" presId="urn:microsoft.com/office/officeart/2008/layout/LinedList"/>
    <dgm:cxn modelId="{4BA8166F-12F6-408E-A137-467081BF41A8}" srcId="{9F4969C9-A394-47C8-A356-7781E654A154}" destId="{527260DF-EFE8-427E-A79B-4C95C2E12979}" srcOrd="2" destOrd="0" parTransId="{B3584E07-9D60-4460-82FF-F7A53A41EB49}" sibTransId="{45BD5A54-0045-4A90-B7AC-205EA53027B2}"/>
    <dgm:cxn modelId="{AEE48157-DDE6-4D0A-B84D-47C3252E3082}" srcId="{9F4969C9-A394-47C8-A356-7781E654A154}" destId="{95BB24D6-694D-4F57-8D12-1B9FEB265481}" srcOrd="1" destOrd="0" parTransId="{E6D3AC57-493D-4FC0-8612-AA1637467CD6}" sibTransId="{FFEDCA4C-470B-4F13-AAE1-31D549B245FB}"/>
    <dgm:cxn modelId="{0232508E-5A22-47E7-97EF-7D39C3521A92}" srcId="{9F4969C9-A394-47C8-A356-7781E654A154}" destId="{7219DC4B-0094-49F8-9335-A63976698F81}" srcOrd="0" destOrd="0" parTransId="{7FF75D3A-88E8-4CCE-BD74-131F52370F1A}" sibTransId="{08A215F8-8639-436E-B6F0-FF675103E7AE}"/>
    <dgm:cxn modelId="{C4A21D92-E1B0-46D8-A3C7-17E6086A4C3D}" srcId="{9F4969C9-A394-47C8-A356-7781E654A154}" destId="{F0A0D8E3-5DDD-4DE7-A447-6F35F6877D5B}" srcOrd="3" destOrd="0" parTransId="{720D553C-DE28-4B39-A9F6-5F2EC718BF72}" sibTransId="{11E7304E-D375-4DB5-951B-797AAF3D3CEA}"/>
    <dgm:cxn modelId="{BA200AAB-562F-493F-9536-50E00B1C5EB2}" type="presOf" srcId="{F0A0D8E3-5DDD-4DE7-A447-6F35F6877D5B}" destId="{EE3D8366-294D-4F0F-958F-6D50BCEC97AB}" srcOrd="0" destOrd="0" presId="urn:microsoft.com/office/officeart/2008/layout/LinedList"/>
    <dgm:cxn modelId="{D8C42B79-329D-4AF6-8FE5-CC9762D49F13}" type="presParOf" srcId="{4A4309F7-640A-460D-83F9-ED36A74F4D83}" destId="{3A25AFB8-68A7-4224-A1B6-497347C34DBC}" srcOrd="0" destOrd="0" presId="urn:microsoft.com/office/officeart/2008/layout/LinedList"/>
    <dgm:cxn modelId="{CDECC24C-CF3B-4E38-916F-F9036B0ADF31}" type="presParOf" srcId="{4A4309F7-640A-460D-83F9-ED36A74F4D83}" destId="{69CAF747-64BA-4BFA-B384-36167D0112B8}" srcOrd="1" destOrd="0" presId="urn:microsoft.com/office/officeart/2008/layout/LinedList"/>
    <dgm:cxn modelId="{92E94421-ABEF-4756-8A65-A2486A5CC305}" type="presParOf" srcId="{69CAF747-64BA-4BFA-B384-36167D0112B8}" destId="{6F8DBB60-921C-4099-BFE5-8C591430A844}" srcOrd="0" destOrd="0" presId="urn:microsoft.com/office/officeart/2008/layout/LinedList"/>
    <dgm:cxn modelId="{1A8AB3A4-6CF4-42FC-9CF6-33EFDE728249}" type="presParOf" srcId="{69CAF747-64BA-4BFA-B384-36167D0112B8}" destId="{63995102-5890-44ED-B619-402811F6DA66}" srcOrd="1" destOrd="0" presId="urn:microsoft.com/office/officeart/2008/layout/LinedList"/>
    <dgm:cxn modelId="{4EC016C8-9FF4-4605-9AAC-85F84A01599D}" type="presParOf" srcId="{4A4309F7-640A-460D-83F9-ED36A74F4D83}" destId="{E2F0D36C-7975-4AEF-80F5-43B73950A8FF}" srcOrd="2" destOrd="0" presId="urn:microsoft.com/office/officeart/2008/layout/LinedList"/>
    <dgm:cxn modelId="{AB286BFF-15DD-4833-8A5D-0D3B0DC75217}" type="presParOf" srcId="{4A4309F7-640A-460D-83F9-ED36A74F4D83}" destId="{E119D14A-7971-40AF-BE0E-1FC02A5B418B}" srcOrd="3" destOrd="0" presId="urn:microsoft.com/office/officeart/2008/layout/LinedList"/>
    <dgm:cxn modelId="{DD5D04AA-A5FF-4A2B-925F-6095588A3970}" type="presParOf" srcId="{E119D14A-7971-40AF-BE0E-1FC02A5B418B}" destId="{6CC8094E-8854-4978-98E8-C819808F5168}" srcOrd="0" destOrd="0" presId="urn:microsoft.com/office/officeart/2008/layout/LinedList"/>
    <dgm:cxn modelId="{E2A59099-4BD8-45DC-8A35-CCD1F6FC37E2}" type="presParOf" srcId="{E119D14A-7971-40AF-BE0E-1FC02A5B418B}" destId="{327D0EC8-BCE1-4FA6-B285-9657C8342174}" srcOrd="1" destOrd="0" presId="urn:microsoft.com/office/officeart/2008/layout/LinedList"/>
    <dgm:cxn modelId="{572C8F82-F539-424D-AE5F-FA7DFEBA2BB4}" type="presParOf" srcId="{4A4309F7-640A-460D-83F9-ED36A74F4D83}" destId="{DA390EAA-127E-40C6-B3CB-FA79B74C6444}" srcOrd="4" destOrd="0" presId="urn:microsoft.com/office/officeart/2008/layout/LinedList"/>
    <dgm:cxn modelId="{45FAB520-2FE5-4989-BFD6-1F049792830D}" type="presParOf" srcId="{4A4309F7-640A-460D-83F9-ED36A74F4D83}" destId="{69F674FD-E7AA-4531-A52D-F0F908CE7E2F}" srcOrd="5" destOrd="0" presId="urn:microsoft.com/office/officeart/2008/layout/LinedList"/>
    <dgm:cxn modelId="{0C46806C-F4D0-4447-B233-550DCE3A3C96}" type="presParOf" srcId="{69F674FD-E7AA-4531-A52D-F0F908CE7E2F}" destId="{7B872AD7-5E66-4CAC-A22F-9A46B4F28444}" srcOrd="0" destOrd="0" presId="urn:microsoft.com/office/officeart/2008/layout/LinedList"/>
    <dgm:cxn modelId="{F3BEAE95-1AF6-4397-8025-729A9F9EBBBA}" type="presParOf" srcId="{69F674FD-E7AA-4531-A52D-F0F908CE7E2F}" destId="{D6F8610A-D671-427B-A86A-EF8FD6EBE895}" srcOrd="1" destOrd="0" presId="urn:microsoft.com/office/officeart/2008/layout/LinedList"/>
    <dgm:cxn modelId="{3121BB01-8CDE-49D2-8525-B8712E498B24}" type="presParOf" srcId="{4A4309F7-640A-460D-83F9-ED36A74F4D83}" destId="{63E2A19F-DF0D-477B-946D-F50191F9674C}" srcOrd="6" destOrd="0" presId="urn:microsoft.com/office/officeart/2008/layout/LinedList"/>
    <dgm:cxn modelId="{E0BC4518-0466-4DE0-A151-0C53144B8766}" type="presParOf" srcId="{4A4309F7-640A-460D-83F9-ED36A74F4D83}" destId="{A445ED89-343C-456F-A156-162043827F2B}" srcOrd="7" destOrd="0" presId="urn:microsoft.com/office/officeart/2008/layout/LinedList"/>
    <dgm:cxn modelId="{910500BF-0B57-4287-B9CD-30A5563BB7D3}" type="presParOf" srcId="{A445ED89-343C-456F-A156-162043827F2B}" destId="{EE3D8366-294D-4F0F-958F-6D50BCEC97AB}" srcOrd="0" destOrd="0" presId="urn:microsoft.com/office/officeart/2008/layout/LinedList"/>
    <dgm:cxn modelId="{841C6B33-DB56-4760-8B5D-DEF855427DEC}" type="presParOf" srcId="{A445ED89-343C-456F-A156-162043827F2B}" destId="{4CF571F3-393F-402A-90B8-CE8EF41E7B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CAC5D7-6268-48AB-BA76-EE884CED9D9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1BE657-3AD5-4987-8B6E-85423B2B2278}">
      <dgm:prSet custT="1"/>
      <dgm:spPr/>
      <dgm:t>
        <a:bodyPr/>
        <a:lstStyle/>
        <a:p>
          <a:pPr>
            <a:defRPr cap="all"/>
          </a:pPr>
          <a:r>
            <a:rPr lang="en-US" sz="2400" dirty="0"/>
            <a:t>Natural boundary between Georgia and South Carolina.  </a:t>
          </a:r>
        </a:p>
      </dgm:t>
    </dgm:pt>
    <dgm:pt modelId="{245D1605-D9D9-410F-B0BD-CD7039AEC661}" type="parTrans" cxnId="{BDCE13BD-C7F8-48C0-9ADF-8FD46E117BC5}">
      <dgm:prSet/>
      <dgm:spPr/>
      <dgm:t>
        <a:bodyPr/>
        <a:lstStyle/>
        <a:p>
          <a:endParaRPr lang="en-US"/>
        </a:p>
      </dgm:t>
    </dgm:pt>
    <dgm:pt modelId="{7A0722AC-AEC7-4B5A-8040-8B67DCA8C0AE}" type="sibTrans" cxnId="{BDCE13BD-C7F8-48C0-9ADF-8FD46E117BC5}">
      <dgm:prSet/>
      <dgm:spPr/>
      <dgm:t>
        <a:bodyPr/>
        <a:lstStyle/>
        <a:p>
          <a:endParaRPr lang="en-US"/>
        </a:p>
      </dgm:t>
    </dgm:pt>
    <dgm:pt modelId="{201D5094-C506-4EEC-856C-07921F67C1DA}">
      <dgm:prSet custT="1"/>
      <dgm:spPr/>
      <dgm:t>
        <a:bodyPr/>
        <a:lstStyle/>
        <a:p>
          <a:pPr>
            <a:defRPr cap="all"/>
          </a:pPr>
          <a:r>
            <a:rPr lang="en-US" sz="3200" dirty="0"/>
            <a:t>Empties in the Atlantic Ocean.</a:t>
          </a:r>
        </a:p>
      </dgm:t>
    </dgm:pt>
    <dgm:pt modelId="{0101FD1C-C31D-47F9-B0EF-9DE7170A950E}" type="parTrans" cxnId="{986BB6A3-16F1-42C1-B677-C1F3EB9AEBBC}">
      <dgm:prSet/>
      <dgm:spPr/>
      <dgm:t>
        <a:bodyPr/>
        <a:lstStyle/>
        <a:p>
          <a:endParaRPr lang="en-US"/>
        </a:p>
      </dgm:t>
    </dgm:pt>
    <dgm:pt modelId="{6E21BA22-F106-4565-A6D4-1D7D575D7E3A}" type="sibTrans" cxnId="{986BB6A3-16F1-42C1-B677-C1F3EB9AEBBC}">
      <dgm:prSet/>
      <dgm:spPr/>
      <dgm:t>
        <a:bodyPr/>
        <a:lstStyle/>
        <a:p>
          <a:endParaRPr lang="en-US"/>
        </a:p>
      </dgm:t>
    </dgm:pt>
    <dgm:pt modelId="{A42E6BFA-6675-4754-944E-5D537B9C7183}">
      <dgm:prSet custT="1"/>
      <dgm:spPr/>
      <dgm:t>
        <a:bodyPr/>
        <a:lstStyle/>
        <a:p>
          <a:pPr>
            <a:defRPr cap="all"/>
          </a:pPr>
          <a:r>
            <a:rPr lang="en-US" sz="2400" dirty="0"/>
            <a:t>Also used as a source for hydroelectric power.</a:t>
          </a:r>
        </a:p>
      </dgm:t>
    </dgm:pt>
    <dgm:pt modelId="{9F3D1D61-9773-43A3-A5DB-88F9AE71594F}" type="parTrans" cxnId="{34DBF23E-705B-4E25-A6BF-BF01E3B31A53}">
      <dgm:prSet/>
      <dgm:spPr/>
      <dgm:t>
        <a:bodyPr/>
        <a:lstStyle/>
        <a:p>
          <a:endParaRPr lang="en-US"/>
        </a:p>
      </dgm:t>
    </dgm:pt>
    <dgm:pt modelId="{A9A3A35E-087C-4AC2-B823-FAA34958A593}" type="sibTrans" cxnId="{34DBF23E-705B-4E25-A6BF-BF01E3B31A53}">
      <dgm:prSet/>
      <dgm:spPr/>
      <dgm:t>
        <a:bodyPr/>
        <a:lstStyle/>
        <a:p>
          <a:endParaRPr lang="en-US"/>
        </a:p>
      </dgm:t>
    </dgm:pt>
    <dgm:pt modelId="{1BC74FAF-3325-4914-BD6A-3595E025863F}">
      <dgm:prSet custT="1"/>
      <dgm:spPr/>
      <dgm:t>
        <a:bodyPr/>
        <a:lstStyle/>
        <a:p>
          <a:pPr>
            <a:defRPr cap="all"/>
          </a:pPr>
          <a:r>
            <a:rPr lang="en-US" sz="2400" b="1" dirty="0"/>
            <a:t>Provides most of the drinking water for Augusta and Savannah.  </a:t>
          </a:r>
          <a:endParaRPr lang="en-US" sz="2400" dirty="0"/>
        </a:p>
      </dgm:t>
    </dgm:pt>
    <dgm:pt modelId="{0F842630-F2B5-424D-8CE3-ACE6522829D3}" type="parTrans" cxnId="{9232B5B1-6A15-4BB2-AE7F-A7E67D572429}">
      <dgm:prSet/>
      <dgm:spPr/>
      <dgm:t>
        <a:bodyPr/>
        <a:lstStyle/>
        <a:p>
          <a:endParaRPr lang="en-US"/>
        </a:p>
      </dgm:t>
    </dgm:pt>
    <dgm:pt modelId="{7F38CC95-F59E-4DFF-B7A9-AB8A5FE52DD8}" type="sibTrans" cxnId="{9232B5B1-6A15-4BB2-AE7F-A7E67D572429}">
      <dgm:prSet/>
      <dgm:spPr/>
      <dgm:t>
        <a:bodyPr/>
        <a:lstStyle/>
        <a:p>
          <a:endParaRPr lang="en-US"/>
        </a:p>
      </dgm:t>
    </dgm:pt>
    <dgm:pt modelId="{BEEE0A53-2832-4E67-8BB0-7AC7830D1240}">
      <dgm:prSet custT="1"/>
      <dgm:spPr/>
      <dgm:t>
        <a:bodyPr/>
        <a:lstStyle/>
        <a:p>
          <a:pPr>
            <a:defRPr cap="all"/>
          </a:pPr>
          <a:r>
            <a:rPr lang="en-US" sz="2000" dirty="0"/>
            <a:t>Savannah Port is important for international trade and business (Shipping imports and exports)</a:t>
          </a:r>
        </a:p>
      </dgm:t>
    </dgm:pt>
    <dgm:pt modelId="{706C9B04-AD21-4509-AF36-4772F711580A}" type="parTrans" cxnId="{ED5C5504-EA20-46B8-A172-5757C36AED49}">
      <dgm:prSet/>
      <dgm:spPr/>
      <dgm:t>
        <a:bodyPr/>
        <a:lstStyle/>
        <a:p>
          <a:endParaRPr lang="en-US"/>
        </a:p>
      </dgm:t>
    </dgm:pt>
    <dgm:pt modelId="{03A31202-66CC-4EB4-944A-CBB7F50791C9}" type="sibTrans" cxnId="{ED5C5504-EA20-46B8-A172-5757C36AED49}">
      <dgm:prSet/>
      <dgm:spPr/>
      <dgm:t>
        <a:bodyPr/>
        <a:lstStyle/>
        <a:p>
          <a:endParaRPr lang="en-US"/>
        </a:p>
      </dgm:t>
    </dgm:pt>
    <dgm:pt modelId="{2C719EB8-FD0B-49FB-BE9F-346AA8D77CE5}" type="pres">
      <dgm:prSet presAssocID="{3ECAC5D7-6268-48AB-BA76-EE884CED9D93}" presName="root" presStyleCnt="0">
        <dgm:presLayoutVars>
          <dgm:dir/>
          <dgm:resizeHandles val="exact"/>
        </dgm:presLayoutVars>
      </dgm:prSet>
      <dgm:spPr/>
    </dgm:pt>
    <dgm:pt modelId="{DC7436F0-DCAD-4843-9D5B-C74BA7CBD39F}" type="pres">
      <dgm:prSet presAssocID="{651BE657-3AD5-4987-8B6E-85423B2B2278}" presName="compNode" presStyleCnt="0"/>
      <dgm:spPr/>
    </dgm:pt>
    <dgm:pt modelId="{8858CD26-2A3F-4DAC-837F-8C3CE399959F}" type="pres">
      <dgm:prSet presAssocID="{651BE657-3AD5-4987-8B6E-85423B2B2278}" presName="iconBgRect" presStyleLbl="bgShp" presStyleIdx="0" presStyleCnt="5"/>
      <dgm:spPr/>
    </dgm:pt>
    <dgm:pt modelId="{71A578B6-637A-48B6-B99A-922396435663}" type="pres">
      <dgm:prSet presAssocID="{651BE657-3AD5-4987-8B6E-85423B2B22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D6465B40-7FE4-4EAF-B0B2-AA1AEC63D5E8}" type="pres">
      <dgm:prSet presAssocID="{651BE657-3AD5-4987-8B6E-85423B2B2278}" presName="spaceRect" presStyleCnt="0"/>
      <dgm:spPr/>
    </dgm:pt>
    <dgm:pt modelId="{E4B44054-E4A1-42BB-9EC3-9B4C1C8AD6E7}" type="pres">
      <dgm:prSet presAssocID="{651BE657-3AD5-4987-8B6E-85423B2B2278}" presName="textRect" presStyleLbl="revTx" presStyleIdx="0" presStyleCnt="5">
        <dgm:presLayoutVars>
          <dgm:chMax val="1"/>
          <dgm:chPref val="1"/>
        </dgm:presLayoutVars>
      </dgm:prSet>
      <dgm:spPr/>
    </dgm:pt>
    <dgm:pt modelId="{1D1BEBC3-13DB-4DA1-8CEA-FFE8D296330E}" type="pres">
      <dgm:prSet presAssocID="{7A0722AC-AEC7-4B5A-8040-8B67DCA8C0AE}" presName="sibTrans" presStyleCnt="0"/>
      <dgm:spPr/>
    </dgm:pt>
    <dgm:pt modelId="{F4DBDEBB-84B4-45F2-97DD-FF2BA32B72C9}" type="pres">
      <dgm:prSet presAssocID="{201D5094-C506-4EEC-856C-07921F67C1DA}" presName="compNode" presStyleCnt="0"/>
      <dgm:spPr/>
    </dgm:pt>
    <dgm:pt modelId="{BB754684-9286-4D9F-8786-50293A5EEE5C}" type="pres">
      <dgm:prSet presAssocID="{201D5094-C506-4EEC-856C-07921F67C1DA}" presName="iconBgRect" presStyleLbl="bgShp" presStyleIdx="1" presStyleCnt="5"/>
      <dgm:spPr/>
    </dgm:pt>
    <dgm:pt modelId="{92ED6883-EDD9-4FA2-971D-BFAEC89EFF26}" type="pres">
      <dgm:prSet presAssocID="{201D5094-C506-4EEC-856C-07921F67C1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00C77F86-008B-4C47-A876-BD12B57A5C46}" type="pres">
      <dgm:prSet presAssocID="{201D5094-C506-4EEC-856C-07921F67C1DA}" presName="spaceRect" presStyleCnt="0"/>
      <dgm:spPr/>
    </dgm:pt>
    <dgm:pt modelId="{7740D05F-C1D9-48C7-8FBD-CB4CE2C9DDF7}" type="pres">
      <dgm:prSet presAssocID="{201D5094-C506-4EEC-856C-07921F67C1DA}" presName="textRect" presStyleLbl="revTx" presStyleIdx="1" presStyleCnt="5">
        <dgm:presLayoutVars>
          <dgm:chMax val="1"/>
          <dgm:chPref val="1"/>
        </dgm:presLayoutVars>
      </dgm:prSet>
      <dgm:spPr/>
    </dgm:pt>
    <dgm:pt modelId="{87462025-B6B9-47BB-A309-9E4A8CA2EA05}" type="pres">
      <dgm:prSet presAssocID="{6E21BA22-F106-4565-A6D4-1D7D575D7E3A}" presName="sibTrans" presStyleCnt="0"/>
      <dgm:spPr/>
    </dgm:pt>
    <dgm:pt modelId="{92491CE6-9EA3-46E0-B1E1-A93EFC2CE5B7}" type="pres">
      <dgm:prSet presAssocID="{A42E6BFA-6675-4754-944E-5D537B9C7183}" presName="compNode" presStyleCnt="0"/>
      <dgm:spPr/>
    </dgm:pt>
    <dgm:pt modelId="{FC274985-7A21-4890-805E-994FB1136C68}" type="pres">
      <dgm:prSet presAssocID="{A42E6BFA-6675-4754-944E-5D537B9C7183}" presName="iconBgRect" presStyleLbl="bgShp" presStyleIdx="2" presStyleCnt="5"/>
      <dgm:spPr/>
    </dgm:pt>
    <dgm:pt modelId="{49FC4398-4B49-47E4-A7A5-60FC45347C35}" type="pres">
      <dgm:prSet presAssocID="{A42E6BFA-6675-4754-944E-5D537B9C71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mill"/>
        </a:ext>
      </dgm:extLst>
    </dgm:pt>
    <dgm:pt modelId="{4EED824C-E318-4F3F-B96B-DBFB5B68EFE8}" type="pres">
      <dgm:prSet presAssocID="{A42E6BFA-6675-4754-944E-5D537B9C7183}" presName="spaceRect" presStyleCnt="0"/>
      <dgm:spPr/>
    </dgm:pt>
    <dgm:pt modelId="{8DC5F295-B204-4F52-AD30-876C9BC51D57}" type="pres">
      <dgm:prSet presAssocID="{A42E6BFA-6675-4754-944E-5D537B9C7183}" presName="textRect" presStyleLbl="revTx" presStyleIdx="2" presStyleCnt="5" custScaleX="127000">
        <dgm:presLayoutVars>
          <dgm:chMax val="1"/>
          <dgm:chPref val="1"/>
        </dgm:presLayoutVars>
      </dgm:prSet>
      <dgm:spPr/>
    </dgm:pt>
    <dgm:pt modelId="{DEA9ED3D-2D81-40ED-A484-556CD6DA800E}" type="pres">
      <dgm:prSet presAssocID="{A9A3A35E-087C-4AC2-B823-FAA34958A593}" presName="sibTrans" presStyleCnt="0"/>
      <dgm:spPr/>
    </dgm:pt>
    <dgm:pt modelId="{D754EA24-24BB-48F9-872A-CDD435AB3F1D}" type="pres">
      <dgm:prSet presAssocID="{1BC74FAF-3325-4914-BD6A-3595E025863F}" presName="compNode" presStyleCnt="0"/>
      <dgm:spPr/>
    </dgm:pt>
    <dgm:pt modelId="{4039EC48-F9B2-4483-8F03-F98F3509E64A}" type="pres">
      <dgm:prSet presAssocID="{1BC74FAF-3325-4914-BD6A-3595E025863F}" presName="iconBgRect" presStyleLbl="bgShp" presStyleIdx="3" presStyleCnt="5"/>
      <dgm:spPr/>
    </dgm:pt>
    <dgm:pt modelId="{311ABFFE-8F91-470E-92D9-BBE690A40658}" type="pres">
      <dgm:prSet presAssocID="{1BC74FAF-3325-4914-BD6A-3595E025863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k"/>
        </a:ext>
      </dgm:extLst>
    </dgm:pt>
    <dgm:pt modelId="{C50E50D2-5C0E-4802-BDF4-843DE01C14AD}" type="pres">
      <dgm:prSet presAssocID="{1BC74FAF-3325-4914-BD6A-3595E025863F}" presName="spaceRect" presStyleCnt="0"/>
      <dgm:spPr/>
    </dgm:pt>
    <dgm:pt modelId="{F86F8F20-210E-40AD-B360-A8587A44BAEC}" type="pres">
      <dgm:prSet presAssocID="{1BC74FAF-3325-4914-BD6A-3595E025863F}" presName="textRect" presStyleLbl="revTx" presStyleIdx="3" presStyleCnt="5">
        <dgm:presLayoutVars>
          <dgm:chMax val="1"/>
          <dgm:chPref val="1"/>
        </dgm:presLayoutVars>
      </dgm:prSet>
      <dgm:spPr/>
    </dgm:pt>
    <dgm:pt modelId="{532BDE0B-CF8F-47E1-A292-EF8FE1FA8381}" type="pres">
      <dgm:prSet presAssocID="{7F38CC95-F59E-4DFF-B7A9-AB8A5FE52DD8}" presName="sibTrans" presStyleCnt="0"/>
      <dgm:spPr/>
    </dgm:pt>
    <dgm:pt modelId="{9BB7AE90-00EA-4A1D-A5B7-91CA0C6440F8}" type="pres">
      <dgm:prSet presAssocID="{BEEE0A53-2832-4E67-8BB0-7AC7830D1240}" presName="compNode" presStyleCnt="0"/>
      <dgm:spPr/>
    </dgm:pt>
    <dgm:pt modelId="{31E871F7-6638-4A11-8F2C-053DEFB30488}" type="pres">
      <dgm:prSet presAssocID="{BEEE0A53-2832-4E67-8BB0-7AC7830D1240}" presName="iconBgRect" presStyleLbl="bgShp" presStyleIdx="4" presStyleCnt="5"/>
      <dgm:spPr/>
    </dgm:pt>
    <dgm:pt modelId="{08829363-F25F-4C8F-9BBF-94911A3FB0A1}" type="pres">
      <dgm:prSet presAssocID="{BEEE0A53-2832-4E67-8BB0-7AC7830D124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uth America"/>
        </a:ext>
      </dgm:extLst>
    </dgm:pt>
    <dgm:pt modelId="{C10BC9EC-2F26-4499-9DB6-B7D0EC3486C1}" type="pres">
      <dgm:prSet presAssocID="{BEEE0A53-2832-4E67-8BB0-7AC7830D1240}" presName="spaceRect" presStyleCnt="0"/>
      <dgm:spPr/>
    </dgm:pt>
    <dgm:pt modelId="{DE0F0721-CCFF-41C2-A5BF-851794C22A34}" type="pres">
      <dgm:prSet presAssocID="{BEEE0A53-2832-4E67-8BB0-7AC7830D1240}" presName="textRect" presStyleLbl="revTx" presStyleIdx="4" presStyleCnt="5" custScaleX="121067">
        <dgm:presLayoutVars>
          <dgm:chMax val="1"/>
          <dgm:chPref val="1"/>
        </dgm:presLayoutVars>
      </dgm:prSet>
      <dgm:spPr/>
    </dgm:pt>
  </dgm:ptLst>
  <dgm:cxnLst>
    <dgm:cxn modelId="{ED5C5504-EA20-46B8-A172-5757C36AED49}" srcId="{3ECAC5D7-6268-48AB-BA76-EE884CED9D93}" destId="{BEEE0A53-2832-4E67-8BB0-7AC7830D1240}" srcOrd="4" destOrd="0" parTransId="{706C9B04-AD21-4509-AF36-4772F711580A}" sibTransId="{03A31202-66CC-4EB4-944A-CBB7F50791C9}"/>
    <dgm:cxn modelId="{34DBF23E-705B-4E25-A6BF-BF01E3B31A53}" srcId="{3ECAC5D7-6268-48AB-BA76-EE884CED9D93}" destId="{A42E6BFA-6675-4754-944E-5D537B9C7183}" srcOrd="2" destOrd="0" parTransId="{9F3D1D61-9773-43A3-A5DB-88F9AE71594F}" sibTransId="{A9A3A35E-087C-4AC2-B823-FAA34958A593}"/>
    <dgm:cxn modelId="{02AF1564-A906-44A6-8B04-9007DAAB5F54}" type="presOf" srcId="{1BC74FAF-3325-4914-BD6A-3595E025863F}" destId="{F86F8F20-210E-40AD-B360-A8587A44BAEC}" srcOrd="0" destOrd="0" presId="urn:microsoft.com/office/officeart/2018/5/layout/IconCircleLabelList"/>
    <dgm:cxn modelId="{EA7F5473-56A3-440F-93AE-5F38EA9D7BFB}" type="presOf" srcId="{A42E6BFA-6675-4754-944E-5D537B9C7183}" destId="{8DC5F295-B204-4F52-AD30-876C9BC51D57}" srcOrd="0" destOrd="0" presId="urn:microsoft.com/office/officeart/2018/5/layout/IconCircleLabelList"/>
    <dgm:cxn modelId="{D7A6FF90-3A4A-4627-A3FC-A76BE7535484}" type="presOf" srcId="{651BE657-3AD5-4987-8B6E-85423B2B2278}" destId="{E4B44054-E4A1-42BB-9EC3-9B4C1C8AD6E7}" srcOrd="0" destOrd="0" presId="urn:microsoft.com/office/officeart/2018/5/layout/IconCircleLabelList"/>
    <dgm:cxn modelId="{5B73BB91-97ED-4C95-A7C8-2F5486389446}" type="presOf" srcId="{3ECAC5D7-6268-48AB-BA76-EE884CED9D93}" destId="{2C719EB8-FD0B-49FB-BE9F-346AA8D77CE5}" srcOrd="0" destOrd="0" presId="urn:microsoft.com/office/officeart/2018/5/layout/IconCircleLabelList"/>
    <dgm:cxn modelId="{986BB6A3-16F1-42C1-B677-C1F3EB9AEBBC}" srcId="{3ECAC5D7-6268-48AB-BA76-EE884CED9D93}" destId="{201D5094-C506-4EEC-856C-07921F67C1DA}" srcOrd="1" destOrd="0" parTransId="{0101FD1C-C31D-47F9-B0EF-9DE7170A950E}" sibTransId="{6E21BA22-F106-4565-A6D4-1D7D575D7E3A}"/>
    <dgm:cxn modelId="{9232B5B1-6A15-4BB2-AE7F-A7E67D572429}" srcId="{3ECAC5D7-6268-48AB-BA76-EE884CED9D93}" destId="{1BC74FAF-3325-4914-BD6A-3595E025863F}" srcOrd="3" destOrd="0" parTransId="{0F842630-F2B5-424D-8CE3-ACE6522829D3}" sibTransId="{7F38CC95-F59E-4DFF-B7A9-AB8A5FE52DD8}"/>
    <dgm:cxn modelId="{BDCE13BD-C7F8-48C0-9ADF-8FD46E117BC5}" srcId="{3ECAC5D7-6268-48AB-BA76-EE884CED9D93}" destId="{651BE657-3AD5-4987-8B6E-85423B2B2278}" srcOrd="0" destOrd="0" parTransId="{245D1605-D9D9-410F-B0BD-CD7039AEC661}" sibTransId="{7A0722AC-AEC7-4B5A-8040-8B67DCA8C0AE}"/>
    <dgm:cxn modelId="{837FDECD-3F29-49D7-BE41-E0177794B937}" type="presOf" srcId="{BEEE0A53-2832-4E67-8BB0-7AC7830D1240}" destId="{DE0F0721-CCFF-41C2-A5BF-851794C22A34}" srcOrd="0" destOrd="0" presId="urn:microsoft.com/office/officeart/2018/5/layout/IconCircleLabelList"/>
    <dgm:cxn modelId="{D3F815F9-9034-4168-8AB6-5E3C747A7B56}" type="presOf" srcId="{201D5094-C506-4EEC-856C-07921F67C1DA}" destId="{7740D05F-C1D9-48C7-8FBD-CB4CE2C9DDF7}" srcOrd="0" destOrd="0" presId="urn:microsoft.com/office/officeart/2018/5/layout/IconCircleLabelList"/>
    <dgm:cxn modelId="{4010E162-AAF1-4A25-B5AF-5DF6028DDCFA}" type="presParOf" srcId="{2C719EB8-FD0B-49FB-BE9F-346AA8D77CE5}" destId="{DC7436F0-DCAD-4843-9D5B-C74BA7CBD39F}" srcOrd="0" destOrd="0" presId="urn:microsoft.com/office/officeart/2018/5/layout/IconCircleLabelList"/>
    <dgm:cxn modelId="{658D7B09-D70C-4C1E-8746-678D67A6FA0F}" type="presParOf" srcId="{DC7436F0-DCAD-4843-9D5B-C74BA7CBD39F}" destId="{8858CD26-2A3F-4DAC-837F-8C3CE399959F}" srcOrd="0" destOrd="0" presId="urn:microsoft.com/office/officeart/2018/5/layout/IconCircleLabelList"/>
    <dgm:cxn modelId="{EBDE7DD1-23A8-4C98-910A-818FD5DA00E9}" type="presParOf" srcId="{DC7436F0-DCAD-4843-9D5B-C74BA7CBD39F}" destId="{71A578B6-637A-48B6-B99A-922396435663}" srcOrd="1" destOrd="0" presId="urn:microsoft.com/office/officeart/2018/5/layout/IconCircleLabelList"/>
    <dgm:cxn modelId="{2143D106-9340-4391-B2CA-231F7A581731}" type="presParOf" srcId="{DC7436F0-DCAD-4843-9D5B-C74BA7CBD39F}" destId="{D6465B40-7FE4-4EAF-B0B2-AA1AEC63D5E8}" srcOrd="2" destOrd="0" presId="urn:microsoft.com/office/officeart/2018/5/layout/IconCircleLabelList"/>
    <dgm:cxn modelId="{44EFCB06-61E1-4866-A002-10BF08397059}" type="presParOf" srcId="{DC7436F0-DCAD-4843-9D5B-C74BA7CBD39F}" destId="{E4B44054-E4A1-42BB-9EC3-9B4C1C8AD6E7}" srcOrd="3" destOrd="0" presId="urn:microsoft.com/office/officeart/2018/5/layout/IconCircleLabelList"/>
    <dgm:cxn modelId="{43F5F40E-65EF-429A-A441-CB83727224EB}" type="presParOf" srcId="{2C719EB8-FD0B-49FB-BE9F-346AA8D77CE5}" destId="{1D1BEBC3-13DB-4DA1-8CEA-FFE8D296330E}" srcOrd="1" destOrd="0" presId="urn:microsoft.com/office/officeart/2018/5/layout/IconCircleLabelList"/>
    <dgm:cxn modelId="{7454B676-F676-4A3B-9CB1-378F53F4E9E4}" type="presParOf" srcId="{2C719EB8-FD0B-49FB-BE9F-346AA8D77CE5}" destId="{F4DBDEBB-84B4-45F2-97DD-FF2BA32B72C9}" srcOrd="2" destOrd="0" presId="urn:microsoft.com/office/officeart/2018/5/layout/IconCircleLabelList"/>
    <dgm:cxn modelId="{CA9F78B4-D663-4720-85EC-0A04C8428326}" type="presParOf" srcId="{F4DBDEBB-84B4-45F2-97DD-FF2BA32B72C9}" destId="{BB754684-9286-4D9F-8786-50293A5EEE5C}" srcOrd="0" destOrd="0" presId="urn:microsoft.com/office/officeart/2018/5/layout/IconCircleLabelList"/>
    <dgm:cxn modelId="{39ADCE8C-2641-4A09-B9DA-7991D35EAD82}" type="presParOf" srcId="{F4DBDEBB-84B4-45F2-97DD-FF2BA32B72C9}" destId="{92ED6883-EDD9-4FA2-971D-BFAEC89EFF26}" srcOrd="1" destOrd="0" presId="urn:microsoft.com/office/officeart/2018/5/layout/IconCircleLabelList"/>
    <dgm:cxn modelId="{B75ACB77-A206-4604-8B74-4B3B473AA8C2}" type="presParOf" srcId="{F4DBDEBB-84B4-45F2-97DD-FF2BA32B72C9}" destId="{00C77F86-008B-4C47-A876-BD12B57A5C46}" srcOrd="2" destOrd="0" presId="urn:microsoft.com/office/officeart/2018/5/layout/IconCircleLabelList"/>
    <dgm:cxn modelId="{8FF0FFAC-05A7-4874-8D6B-E444B1615A26}" type="presParOf" srcId="{F4DBDEBB-84B4-45F2-97DD-FF2BA32B72C9}" destId="{7740D05F-C1D9-48C7-8FBD-CB4CE2C9DDF7}" srcOrd="3" destOrd="0" presId="urn:microsoft.com/office/officeart/2018/5/layout/IconCircleLabelList"/>
    <dgm:cxn modelId="{522D7120-79C7-42D3-B191-1DB3D26F6837}" type="presParOf" srcId="{2C719EB8-FD0B-49FB-BE9F-346AA8D77CE5}" destId="{87462025-B6B9-47BB-A309-9E4A8CA2EA05}" srcOrd="3" destOrd="0" presId="urn:microsoft.com/office/officeart/2018/5/layout/IconCircleLabelList"/>
    <dgm:cxn modelId="{EE670F91-8B19-46E2-92BC-FA923E954950}" type="presParOf" srcId="{2C719EB8-FD0B-49FB-BE9F-346AA8D77CE5}" destId="{92491CE6-9EA3-46E0-B1E1-A93EFC2CE5B7}" srcOrd="4" destOrd="0" presId="urn:microsoft.com/office/officeart/2018/5/layout/IconCircleLabelList"/>
    <dgm:cxn modelId="{D2EACAEA-4DB3-401F-9844-628E856E0E9A}" type="presParOf" srcId="{92491CE6-9EA3-46E0-B1E1-A93EFC2CE5B7}" destId="{FC274985-7A21-4890-805E-994FB1136C68}" srcOrd="0" destOrd="0" presId="urn:microsoft.com/office/officeart/2018/5/layout/IconCircleLabelList"/>
    <dgm:cxn modelId="{CF381947-6D03-466A-8CC6-0F7441F4EB66}" type="presParOf" srcId="{92491CE6-9EA3-46E0-B1E1-A93EFC2CE5B7}" destId="{49FC4398-4B49-47E4-A7A5-60FC45347C35}" srcOrd="1" destOrd="0" presId="urn:microsoft.com/office/officeart/2018/5/layout/IconCircleLabelList"/>
    <dgm:cxn modelId="{A2EE4649-4815-481D-862F-C26595FE64D8}" type="presParOf" srcId="{92491CE6-9EA3-46E0-B1E1-A93EFC2CE5B7}" destId="{4EED824C-E318-4F3F-B96B-DBFB5B68EFE8}" srcOrd="2" destOrd="0" presId="urn:microsoft.com/office/officeart/2018/5/layout/IconCircleLabelList"/>
    <dgm:cxn modelId="{3D6CC91E-9C9D-49E1-B0FC-D0A1D298F683}" type="presParOf" srcId="{92491CE6-9EA3-46E0-B1E1-A93EFC2CE5B7}" destId="{8DC5F295-B204-4F52-AD30-876C9BC51D57}" srcOrd="3" destOrd="0" presId="urn:microsoft.com/office/officeart/2018/5/layout/IconCircleLabelList"/>
    <dgm:cxn modelId="{8A451498-95C3-4DB2-8942-B83BAFFFD124}" type="presParOf" srcId="{2C719EB8-FD0B-49FB-BE9F-346AA8D77CE5}" destId="{DEA9ED3D-2D81-40ED-A484-556CD6DA800E}" srcOrd="5" destOrd="0" presId="urn:microsoft.com/office/officeart/2018/5/layout/IconCircleLabelList"/>
    <dgm:cxn modelId="{B844D521-0D43-49FB-8A20-111AD43CB852}" type="presParOf" srcId="{2C719EB8-FD0B-49FB-BE9F-346AA8D77CE5}" destId="{D754EA24-24BB-48F9-872A-CDD435AB3F1D}" srcOrd="6" destOrd="0" presId="urn:microsoft.com/office/officeart/2018/5/layout/IconCircleLabelList"/>
    <dgm:cxn modelId="{59CA2D67-308B-4341-A8BC-DC55FD25E3BB}" type="presParOf" srcId="{D754EA24-24BB-48F9-872A-CDD435AB3F1D}" destId="{4039EC48-F9B2-4483-8F03-F98F3509E64A}" srcOrd="0" destOrd="0" presId="urn:microsoft.com/office/officeart/2018/5/layout/IconCircleLabelList"/>
    <dgm:cxn modelId="{06DC7B1F-2B3E-4F5E-ACBF-A9B25DC28AE1}" type="presParOf" srcId="{D754EA24-24BB-48F9-872A-CDD435AB3F1D}" destId="{311ABFFE-8F91-470E-92D9-BBE690A40658}" srcOrd="1" destOrd="0" presId="urn:microsoft.com/office/officeart/2018/5/layout/IconCircleLabelList"/>
    <dgm:cxn modelId="{9E584538-4382-4B82-A7C3-3188E1ACF811}" type="presParOf" srcId="{D754EA24-24BB-48F9-872A-CDD435AB3F1D}" destId="{C50E50D2-5C0E-4802-BDF4-843DE01C14AD}" srcOrd="2" destOrd="0" presId="urn:microsoft.com/office/officeart/2018/5/layout/IconCircleLabelList"/>
    <dgm:cxn modelId="{AD68FE29-84DB-4D49-8C12-546E66E2669D}" type="presParOf" srcId="{D754EA24-24BB-48F9-872A-CDD435AB3F1D}" destId="{F86F8F20-210E-40AD-B360-A8587A44BAEC}" srcOrd="3" destOrd="0" presId="urn:microsoft.com/office/officeart/2018/5/layout/IconCircleLabelList"/>
    <dgm:cxn modelId="{AB59C19C-7C1D-4135-93E0-B6990A59D8E7}" type="presParOf" srcId="{2C719EB8-FD0B-49FB-BE9F-346AA8D77CE5}" destId="{532BDE0B-CF8F-47E1-A292-EF8FE1FA8381}" srcOrd="7" destOrd="0" presId="urn:microsoft.com/office/officeart/2018/5/layout/IconCircleLabelList"/>
    <dgm:cxn modelId="{54181E99-6476-45CB-B986-9C6967973666}" type="presParOf" srcId="{2C719EB8-FD0B-49FB-BE9F-346AA8D77CE5}" destId="{9BB7AE90-00EA-4A1D-A5B7-91CA0C6440F8}" srcOrd="8" destOrd="0" presId="urn:microsoft.com/office/officeart/2018/5/layout/IconCircleLabelList"/>
    <dgm:cxn modelId="{27576DDA-DC7D-4A9E-A8AC-CA68EEB9777B}" type="presParOf" srcId="{9BB7AE90-00EA-4A1D-A5B7-91CA0C6440F8}" destId="{31E871F7-6638-4A11-8F2C-053DEFB30488}" srcOrd="0" destOrd="0" presId="urn:microsoft.com/office/officeart/2018/5/layout/IconCircleLabelList"/>
    <dgm:cxn modelId="{6CB33709-88AC-44A2-8DF1-10696B3DB6A2}" type="presParOf" srcId="{9BB7AE90-00EA-4A1D-A5B7-91CA0C6440F8}" destId="{08829363-F25F-4C8F-9BBF-94911A3FB0A1}" srcOrd="1" destOrd="0" presId="urn:microsoft.com/office/officeart/2018/5/layout/IconCircleLabelList"/>
    <dgm:cxn modelId="{4996524C-ADF9-40D2-98C4-61B09DCC773E}" type="presParOf" srcId="{9BB7AE90-00EA-4A1D-A5B7-91CA0C6440F8}" destId="{C10BC9EC-2F26-4499-9DB6-B7D0EC3486C1}" srcOrd="2" destOrd="0" presId="urn:microsoft.com/office/officeart/2018/5/layout/IconCircleLabelList"/>
    <dgm:cxn modelId="{26BB6E10-F2E4-4F34-9F68-1584078A2415}" type="presParOf" srcId="{9BB7AE90-00EA-4A1D-A5B7-91CA0C6440F8}" destId="{DE0F0721-CCFF-41C2-A5BF-851794C22A3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4706E0-E148-4324-9F40-D9E4E4E342F4}"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E85CAD2-8164-46D2-833B-366CBFD0631C}">
      <dgm:prSet/>
      <dgm:spPr/>
      <dgm:t>
        <a:bodyPr/>
        <a:lstStyle/>
        <a:p>
          <a:r>
            <a:rPr lang="en-US"/>
            <a:t>Form a barrier between Georgia’s mainland coast and the Atlantic Ocean.  </a:t>
          </a:r>
        </a:p>
      </dgm:t>
    </dgm:pt>
    <dgm:pt modelId="{3770B821-E52C-4BCA-9FDC-7657971D0722}" type="parTrans" cxnId="{94E1EB16-6111-4BCD-A213-230D1724929F}">
      <dgm:prSet/>
      <dgm:spPr/>
      <dgm:t>
        <a:bodyPr/>
        <a:lstStyle/>
        <a:p>
          <a:endParaRPr lang="en-US"/>
        </a:p>
      </dgm:t>
    </dgm:pt>
    <dgm:pt modelId="{2F6BC06A-7FA7-4EE8-93E6-B0D1A09F69BE}" type="sibTrans" cxnId="{94E1EB16-6111-4BCD-A213-230D1724929F}">
      <dgm:prSet/>
      <dgm:spPr/>
      <dgm:t>
        <a:bodyPr/>
        <a:lstStyle/>
        <a:p>
          <a:endParaRPr lang="en-US"/>
        </a:p>
      </dgm:t>
    </dgm:pt>
    <dgm:pt modelId="{414E3B04-4852-4A22-BB92-D94F285D88D3}">
      <dgm:prSet/>
      <dgm:spPr/>
      <dgm:t>
        <a:bodyPr/>
        <a:lstStyle/>
        <a:p>
          <a:r>
            <a:rPr lang="en-US" b="1"/>
            <a:t>Helps to protect Georgia’s mainland coast form strong winds, waves and ocean currents. </a:t>
          </a:r>
          <a:endParaRPr lang="en-US"/>
        </a:p>
      </dgm:t>
    </dgm:pt>
    <dgm:pt modelId="{468BD02E-1854-4412-B0D5-D4501796B000}" type="parTrans" cxnId="{EDE6BF6B-CCE7-4906-BBB9-F079D1687473}">
      <dgm:prSet/>
      <dgm:spPr/>
      <dgm:t>
        <a:bodyPr/>
        <a:lstStyle/>
        <a:p>
          <a:endParaRPr lang="en-US"/>
        </a:p>
      </dgm:t>
    </dgm:pt>
    <dgm:pt modelId="{5EAE182E-4744-4383-9B7E-BC950854BC35}" type="sibTrans" cxnId="{EDE6BF6B-CCE7-4906-BBB9-F079D1687473}">
      <dgm:prSet/>
      <dgm:spPr/>
      <dgm:t>
        <a:bodyPr/>
        <a:lstStyle/>
        <a:p>
          <a:endParaRPr lang="en-US"/>
        </a:p>
      </dgm:t>
    </dgm:pt>
    <dgm:pt modelId="{697C311B-104F-4118-9C49-2A33388FD469}">
      <dgm:prSet/>
      <dgm:spPr/>
      <dgm:t>
        <a:bodyPr/>
        <a:lstStyle/>
        <a:p>
          <a:r>
            <a:rPr lang="en-US"/>
            <a:t>Important to the state’s tourism.  Many people visit the beaches and resorts</a:t>
          </a:r>
        </a:p>
      </dgm:t>
    </dgm:pt>
    <dgm:pt modelId="{54C483CA-84AF-4E41-A080-5BDDA8866CB1}" type="parTrans" cxnId="{20C217EC-E407-4226-B3BC-27B9FCBB9131}">
      <dgm:prSet/>
      <dgm:spPr/>
      <dgm:t>
        <a:bodyPr/>
        <a:lstStyle/>
        <a:p>
          <a:endParaRPr lang="en-US"/>
        </a:p>
      </dgm:t>
    </dgm:pt>
    <dgm:pt modelId="{105B3396-B94E-4DB8-AD03-C712552F03FF}" type="sibTrans" cxnId="{20C217EC-E407-4226-B3BC-27B9FCBB9131}">
      <dgm:prSet/>
      <dgm:spPr/>
      <dgm:t>
        <a:bodyPr/>
        <a:lstStyle/>
        <a:p>
          <a:endParaRPr lang="en-US"/>
        </a:p>
      </dgm:t>
    </dgm:pt>
    <dgm:pt modelId="{F20F7B5E-829D-4DBE-9E4F-EAA2B527262D}">
      <dgm:prSet/>
      <dgm:spPr/>
      <dgm:t>
        <a:bodyPr/>
        <a:lstStyle/>
        <a:p>
          <a:r>
            <a:rPr lang="en-US" dirty="0"/>
            <a:t>Wildlife refuges, some are developed (tourists), some are privately owned</a:t>
          </a:r>
        </a:p>
      </dgm:t>
    </dgm:pt>
    <dgm:pt modelId="{4E31C0ED-04BF-4B0F-8F53-32A580848A2F}" type="parTrans" cxnId="{6B3AFF37-F86C-4081-ACF9-396391E0E64D}">
      <dgm:prSet/>
      <dgm:spPr/>
      <dgm:t>
        <a:bodyPr/>
        <a:lstStyle/>
        <a:p>
          <a:endParaRPr lang="en-US"/>
        </a:p>
      </dgm:t>
    </dgm:pt>
    <dgm:pt modelId="{31D621A8-9DD3-4497-AEF5-6CB19ED3342E}" type="sibTrans" cxnId="{6B3AFF37-F86C-4081-ACF9-396391E0E64D}">
      <dgm:prSet/>
      <dgm:spPr/>
      <dgm:t>
        <a:bodyPr/>
        <a:lstStyle/>
        <a:p>
          <a:endParaRPr lang="en-US"/>
        </a:p>
      </dgm:t>
    </dgm:pt>
    <dgm:pt modelId="{418D9AFD-268F-49DE-A32D-097A74B1C5C6}" type="pres">
      <dgm:prSet presAssocID="{584706E0-E148-4324-9F40-D9E4E4E342F4}" presName="matrix" presStyleCnt="0">
        <dgm:presLayoutVars>
          <dgm:chMax val="1"/>
          <dgm:dir/>
          <dgm:resizeHandles val="exact"/>
        </dgm:presLayoutVars>
      </dgm:prSet>
      <dgm:spPr/>
    </dgm:pt>
    <dgm:pt modelId="{6E086577-16C9-4A68-BF05-811B626373B6}" type="pres">
      <dgm:prSet presAssocID="{584706E0-E148-4324-9F40-D9E4E4E342F4}" presName="diamond" presStyleLbl="bgShp" presStyleIdx="0" presStyleCnt="1"/>
      <dgm:spPr/>
    </dgm:pt>
    <dgm:pt modelId="{2018D37B-0284-4452-8AD1-103334FA1711}" type="pres">
      <dgm:prSet presAssocID="{584706E0-E148-4324-9F40-D9E4E4E342F4}" presName="quad1" presStyleLbl="node1" presStyleIdx="0" presStyleCnt="4">
        <dgm:presLayoutVars>
          <dgm:chMax val="0"/>
          <dgm:chPref val="0"/>
          <dgm:bulletEnabled val="1"/>
        </dgm:presLayoutVars>
      </dgm:prSet>
      <dgm:spPr/>
    </dgm:pt>
    <dgm:pt modelId="{07437ABB-AB5C-462E-8FA1-CCA2DD69219A}" type="pres">
      <dgm:prSet presAssocID="{584706E0-E148-4324-9F40-D9E4E4E342F4}" presName="quad2" presStyleLbl="node1" presStyleIdx="1" presStyleCnt="4">
        <dgm:presLayoutVars>
          <dgm:chMax val="0"/>
          <dgm:chPref val="0"/>
          <dgm:bulletEnabled val="1"/>
        </dgm:presLayoutVars>
      </dgm:prSet>
      <dgm:spPr/>
    </dgm:pt>
    <dgm:pt modelId="{1E027DF6-34F7-4CEB-B37A-5972A4F978E7}" type="pres">
      <dgm:prSet presAssocID="{584706E0-E148-4324-9F40-D9E4E4E342F4}" presName="quad3" presStyleLbl="node1" presStyleIdx="2" presStyleCnt="4">
        <dgm:presLayoutVars>
          <dgm:chMax val="0"/>
          <dgm:chPref val="0"/>
          <dgm:bulletEnabled val="1"/>
        </dgm:presLayoutVars>
      </dgm:prSet>
      <dgm:spPr/>
    </dgm:pt>
    <dgm:pt modelId="{DE3EF6F6-861B-471E-BA9E-47CCF451B57B}" type="pres">
      <dgm:prSet presAssocID="{584706E0-E148-4324-9F40-D9E4E4E342F4}" presName="quad4" presStyleLbl="node1" presStyleIdx="3" presStyleCnt="4">
        <dgm:presLayoutVars>
          <dgm:chMax val="0"/>
          <dgm:chPref val="0"/>
          <dgm:bulletEnabled val="1"/>
        </dgm:presLayoutVars>
      </dgm:prSet>
      <dgm:spPr/>
    </dgm:pt>
  </dgm:ptLst>
  <dgm:cxnLst>
    <dgm:cxn modelId="{94E1EB16-6111-4BCD-A213-230D1724929F}" srcId="{584706E0-E148-4324-9F40-D9E4E4E342F4}" destId="{7E85CAD2-8164-46D2-833B-366CBFD0631C}" srcOrd="0" destOrd="0" parTransId="{3770B821-E52C-4BCA-9FDC-7657971D0722}" sibTransId="{2F6BC06A-7FA7-4EE8-93E6-B0D1A09F69BE}"/>
    <dgm:cxn modelId="{AD2B2A1D-A71B-452E-80E6-5EDF45D58FC6}" type="presOf" srcId="{584706E0-E148-4324-9F40-D9E4E4E342F4}" destId="{418D9AFD-268F-49DE-A32D-097A74B1C5C6}" srcOrd="0" destOrd="0" presId="urn:microsoft.com/office/officeart/2005/8/layout/matrix3"/>
    <dgm:cxn modelId="{791DE832-D57B-46F0-B2F4-BEC6D19F3E96}" type="presOf" srcId="{F20F7B5E-829D-4DBE-9E4F-EAA2B527262D}" destId="{DE3EF6F6-861B-471E-BA9E-47CCF451B57B}" srcOrd="0" destOrd="0" presId="urn:microsoft.com/office/officeart/2005/8/layout/matrix3"/>
    <dgm:cxn modelId="{6B3AFF37-F86C-4081-ACF9-396391E0E64D}" srcId="{584706E0-E148-4324-9F40-D9E4E4E342F4}" destId="{F20F7B5E-829D-4DBE-9E4F-EAA2B527262D}" srcOrd="3" destOrd="0" parTransId="{4E31C0ED-04BF-4B0F-8F53-32A580848A2F}" sibTransId="{31D621A8-9DD3-4497-AEF5-6CB19ED3342E}"/>
    <dgm:cxn modelId="{8F59B560-821D-4EE0-BF28-1DBBD248E742}" type="presOf" srcId="{697C311B-104F-4118-9C49-2A33388FD469}" destId="{1E027DF6-34F7-4CEB-B37A-5972A4F978E7}" srcOrd="0" destOrd="0" presId="urn:microsoft.com/office/officeart/2005/8/layout/matrix3"/>
    <dgm:cxn modelId="{EDE6BF6B-CCE7-4906-BBB9-F079D1687473}" srcId="{584706E0-E148-4324-9F40-D9E4E4E342F4}" destId="{414E3B04-4852-4A22-BB92-D94F285D88D3}" srcOrd="1" destOrd="0" parTransId="{468BD02E-1854-4412-B0D5-D4501796B000}" sibTransId="{5EAE182E-4744-4383-9B7E-BC950854BC35}"/>
    <dgm:cxn modelId="{EFE7B25A-28E6-4638-92F8-E8A25C46806B}" type="presOf" srcId="{414E3B04-4852-4A22-BB92-D94F285D88D3}" destId="{07437ABB-AB5C-462E-8FA1-CCA2DD69219A}" srcOrd="0" destOrd="0" presId="urn:microsoft.com/office/officeart/2005/8/layout/matrix3"/>
    <dgm:cxn modelId="{20C217EC-E407-4226-B3BC-27B9FCBB9131}" srcId="{584706E0-E148-4324-9F40-D9E4E4E342F4}" destId="{697C311B-104F-4118-9C49-2A33388FD469}" srcOrd="2" destOrd="0" parTransId="{54C483CA-84AF-4E41-A080-5BDDA8866CB1}" sibTransId="{105B3396-B94E-4DB8-AD03-C712552F03FF}"/>
    <dgm:cxn modelId="{0613FDFF-A924-4FF3-8481-276F2D9F7419}" type="presOf" srcId="{7E85CAD2-8164-46D2-833B-366CBFD0631C}" destId="{2018D37B-0284-4452-8AD1-103334FA1711}" srcOrd="0" destOrd="0" presId="urn:microsoft.com/office/officeart/2005/8/layout/matrix3"/>
    <dgm:cxn modelId="{BBA9866B-A6DB-402E-93BB-FB2687BB0B89}" type="presParOf" srcId="{418D9AFD-268F-49DE-A32D-097A74B1C5C6}" destId="{6E086577-16C9-4A68-BF05-811B626373B6}" srcOrd="0" destOrd="0" presId="urn:microsoft.com/office/officeart/2005/8/layout/matrix3"/>
    <dgm:cxn modelId="{4F1CC716-A770-439F-8C7B-4AF29B96E751}" type="presParOf" srcId="{418D9AFD-268F-49DE-A32D-097A74B1C5C6}" destId="{2018D37B-0284-4452-8AD1-103334FA1711}" srcOrd="1" destOrd="0" presId="urn:microsoft.com/office/officeart/2005/8/layout/matrix3"/>
    <dgm:cxn modelId="{89270104-6FB5-449E-B7BC-116E8BE1287E}" type="presParOf" srcId="{418D9AFD-268F-49DE-A32D-097A74B1C5C6}" destId="{07437ABB-AB5C-462E-8FA1-CCA2DD69219A}" srcOrd="2" destOrd="0" presId="urn:microsoft.com/office/officeart/2005/8/layout/matrix3"/>
    <dgm:cxn modelId="{903AE169-2A6D-4163-BD64-A07E501BE064}" type="presParOf" srcId="{418D9AFD-268F-49DE-A32D-097A74B1C5C6}" destId="{1E027DF6-34F7-4CEB-B37A-5972A4F978E7}" srcOrd="3" destOrd="0" presId="urn:microsoft.com/office/officeart/2005/8/layout/matrix3"/>
    <dgm:cxn modelId="{87CB79B6-8998-4143-BBE0-184A6C164354}" type="presParOf" srcId="{418D9AFD-268F-49DE-A32D-097A74B1C5C6}" destId="{DE3EF6F6-861B-471E-BA9E-47CCF451B57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DF74A-337A-4F70-AA65-3BB80C501B69}">
      <dsp:nvSpPr>
        <dsp:cNvPr id="0" name=""/>
        <dsp:cNvSpPr/>
      </dsp:nvSpPr>
      <dsp:spPr>
        <a:xfrm>
          <a:off x="-489876" y="9634"/>
          <a:ext cx="6053148" cy="10764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BCE02-6363-4505-B205-AB2663F7C335}">
      <dsp:nvSpPr>
        <dsp:cNvPr id="0" name=""/>
        <dsp:cNvSpPr/>
      </dsp:nvSpPr>
      <dsp:spPr>
        <a:xfrm>
          <a:off x="-164251" y="251835"/>
          <a:ext cx="592045" cy="5920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897CEA-4BC5-4F80-876B-8781EDCE9A56}">
      <dsp:nvSpPr>
        <dsp:cNvPr id="0" name=""/>
        <dsp:cNvSpPr/>
      </dsp:nvSpPr>
      <dsp:spPr>
        <a:xfrm>
          <a:off x="753418" y="9634"/>
          <a:ext cx="4807421" cy="107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24" tIns="113924" rIns="113924" bIns="113924" numCol="1" spcCol="1270" anchor="ctr" anchorCtr="0">
          <a:noAutofit/>
        </a:bodyPr>
        <a:lstStyle/>
        <a:p>
          <a:pPr marL="0" lvl="0" indent="0" algn="l" defTabSz="977900">
            <a:lnSpc>
              <a:spcPct val="100000"/>
            </a:lnSpc>
            <a:spcBef>
              <a:spcPct val="0"/>
            </a:spcBef>
            <a:spcAft>
              <a:spcPct val="35000"/>
            </a:spcAft>
            <a:buNone/>
          </a:pPr>
          <a:r>
            <a:rPr lang="en-US" sz="2200" kern="1200" dirty="0"/>
            <a:t>Made up of narrow ridges &amp; valleys: parallel</a:t>
          </a:r>
        </a:p>
      </dsp:txBody>
      <dsp:txXfrm>
        <a:off x="753418" y="9634"/>
        <a:ext cx="4807421" cy="1076445"/>
      </dsp:txXfrm>
    </dsp:sp>
    <dsp:sp modelId="{49630D5B-9D94-4AF9-AE5E-A1FB9B7371E9}">
      <dsp:nvSpPr>
        <dsp:cNvPr id="0" name=""/>
        <dsp:cNvSpPr/>
      </dsp:nvSpPr>
      <dsp:spPr>
        <a:xfrm>
          <a:off x="-489876" y="1355191"/>
          <a:ext cx="6053148" cy="10764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DBAE9-54A2-4850-99A4-182E0D62750C}">
      <dsp:nvSpPr>
        <dsp:cNvPr id="0" name=""/>
        <dsp:cNvSpPr/>
      </dsp:nvSpPr>
      <dsp:spPr>
        <a:xfrm>
          <a:off x="-164251" y="1597392"/>
          <a:ext cx="592045" cy="592045"/>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CC609-4D0A-4FF4-A6A8-91FFF532BE9D}">
      <dsp:nvSpPr>
        <dsp:cNvPr id="0" name=""/>
        <dsp:cNvSpPr/>
      </dsp:nvSpPr>
      <dsp:spPr>
        <a:xfrm>
          <a:off x="753418" y="1355191"/>
          <a:ext cx="2723916" cy="107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24" tIns="113924" rIns="113924" bIns="113924" numCol="1" spcCol="1270" anchor="ctr" anchorCtr="0">
          <a:noAutofit/>
        </a:bodyPr>
        <a:lstStyle/>
        <a:p>
          <a:pPr marL="0" lvl="0" indent="0" algn="l" defTabSz="977900">
            <a:lnSpc>
              <a:spcPct val="100000"/>
            </a:lnSpc>
            <a:spcBef>
              <a:spcPct val="0"/>
            </a:spcBef>
            <a:spcAft>
              <a:spcPct val="35000"/>
            </a:spcAft>
            <a:buNone/>
          </a:pPr>
          <a:endParaRPr lang="en-US" sz="2200" kern="1200" dirty="0"/>
        </a:p>
      </dsp:txBody>
      <dsp:txXfrm>
        <a:off x="753418" y="1355191"/>
        <a:ext cx="2723916" cy="1076445"/>
      </dsp:txXfrm>
    </dsp:sp>
    <dsp:sp modelId="{148259B2-B7D9-4C20-B5CC-FE187EBC9E87}">
      <dsp:nvSpPr>
        <dsp:cNvPr id="0" name=""/>
        <dsp:cNvSpPr/>
      </dsp:nvSpPr>
      <dsp:spPr>
        <a:xfrm>
          <a:off x="814136" y="1353728"/>
          <a:ext cx="4047874" cy="107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24" tIns="113924" rIns="113924" bIns="113924" numCol="1" spcCol="1270" anchor="ctr" anchorCtr="0">
          <a:noAutofit/>
        </a:bodyPr>
        <a:lstStyle/>
        <a:p>
          <a:pPr marL="0" lvl="0" indent="0" algn="l" defTabSz="889000">
            <a:lnSpc>
              <a:spcPct val="100000"/>
            </a:lnSpc>
            <a:spcBef>
              <a:spcPct val="0"/>
            </a:spcBef>
            <a:spcAft>
              <a:spcPct val="35000"/>
            </a:spcAft>
            <a:buNone/>
          </a:pPr>
          <a:r>
            <a:rPr lang="en-US" sz="2000" kern="1200" dirty="0"/>
            <a:t>Mostly forests (orchards) &amp; pastures (cows)</a:t>
          </a:r>
        </a:p>
      </dsp:txBody>
      <dsp:txXfrm>
        <a:off x="814136" y="1353728"/>
        <a:ext cx="4047874" cy="1076445"/>
      </dsp:txXfrm>
    </dsp:sp>
    <dsp:sp modelId="{323826A3-4130-476C-954A-4BCE97E21785}">
      <dsp:nvSpPr>
        <dsp:cNvPr id="0" name=""/>
        <dsp:cNvSpPr/>
      </dsp:nvSpPr>
      <dsp:spPr>
        <a:xfrm>
          <a:off x="-489876" y="2700749"/>
          <a:ext cx="6053148" cy="10764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BE79F-CD36-4F16-8108-7DA209D3CDD7}">
      <dsp:nvSpPr>
        <dsp:cNvPr id="0" name=""/>
        <dsp:cNvSpPr/>
      </dsp:nvSpPr>
      <dsp:spPr>
        <a:xfrm>
          <a:off x="-164251" y="2942949"/>
          <a:ext cx="592045" cy="5920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191A55-EE61-403F-8DDA-A2A1D7725565}">
      <dsp:nvSpPr>
        <dsp:cNvPr id="0" name=""/>
        <dsp:cNvSpPr/>
      </dsp:nvSpPr>
      <dsp:spPr>
        <a:xfrm>
          <a:off x="753418" y="2700749"/>
          <a:ext cx="4807421" cy="107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24" tIns="113924" rIns="113924" bIns="113924" numCol="1" spcCol="1270" anchor="ctr" anchorCtr="0">
          <a:noAutofit/>
        </a:bodyPr>
        <a:lstStyle/>
        <a:p>
          <a:pPr marL="0" lvl="0" indent="0" algn="l" defTabSz="977900">
            <a:lnSpc>
              <a:spcPct val="100000"/>
            </a:lnSpc>
            <a:spcBef>
              <a:spcPct val="0"/>
            </a:spcBef>
            <a:spcAft>
              <a:spcPct val="35000"/>
            </a:spcAft>
            <a:buNone/>
          </a:pPr>
          <a:r>
            <a:rPr lang="en-US" sz="2200" kern="1200"/>
            <a:t>Best apples in Georgia</a:t>
          </a:r>
        </a:p>
      </dsp:txBody>
      <dsp:txXfrm>
        <a:off x="753418" y="2700749"/>
        <a:ext cx="4807421" cy="1076445"/>
      </dsp:txXfrm>
    </dsp:sp>
    <dsp:sp modelId="{F84C3311-60FB-4862-B948-8B94D6A9886B}">
      <dsp:nvSpPr>
        <dsp:cNvPr id="0" name=""/>
        <dsp:cNvSpPr/>
      </dsp:nvSpPr>
      <dsp:spPr>
        <a:xfrm>
          <a:off x="-489876" y="4046306"/>
          <a:ext cx="6053148" cy="10764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EABA0-64E2-4574-96FD-AE4FB143EC37}">
      <dsp:nvSpPr>
        <dsp:cNvPr id="0" name=""/>
        <dsp:cNvSpPr/>
      </dsp:nvSpPr>
      <dsp:spPr>
        <a:xfrm>
          <a:off x="-164251" y="4288506"/>
          <a:ext cx="592045" cy="5920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5D6B41-CE91-440E-AAB7-7E55311CA458}">
      <dsp:nvSpPr>
        <dsp:cNvPr id="0" name=""/>
        <dsp:cNvSpPr/>
      </dsp:nvSpPr>
      <dsp:spPr>
        <a:xfrm>
          <a:off x="753418" y="4046306"/>
          <a:ext cx="4807421" cy="107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24" tIns="113924" rIns="113924" bIns="113924" numCol="1" spcCol="1270" anchor="ctr" anchorCtr="0">
          <a:noAutofit/>
        </a:bodyPr>
        <a:lstStyle/>
        <a:p>
          <a:pPr marL="0" lvl="0" indent="0" algn="l" defTabSz="977900">
            <a:lnSpc>
              <a:spcPct val="100000"/>
            </a:lnSpc>
            <a:spcBef>
              <a:spcPct val="0"/>
            </a:spcBef>
            <a:spcAft>
              <a:spcPct val="35000"/>
            </a:spcAft>
            <a:buNone/>
          </a:pPr>
          <a:r>
            <a:rPr lang="en-US" sz="2200" kern="1200"/>
            <a:t>Dalton, GA: “the carpet capital of the world!”</a:t>
          </a:r>
        </a:p>
      </dsp:txBody>
      <dsp:txXfrm>
        <a:off x="753418" y="4046306"/>
        <a:ext cx="4807421" cy="107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D703E-177F-4C40-B89A-A54633FAFBED}">
      <dsp:nvSpPr>
        <dsp:cNvPr id="0" name=""/>
        <dsp:cNvSpPr/>
      </dsp:nvSpPr>
      <dsp:spPr>
        <a:xfrm>
          <a:off x="1421011" y="2306"/>
          <a:ext cx="2778993" cy="166739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Northeastern part of state</a:t>
          </a:r>
        </a:p>
      </dsp:txBody>
      <dsp:txXfrm>
        <a:off x="1421011" y="2306"/>
        <a:ext cx="2778993" cy="1667396"/>
      </dsp:txXfrm>
    </dsp:sp>
    <dsp:sp modelId="{00C0CD21-C421-4599-AE07-E609F71D059B}">
      <dsp:nvSpPr>
        <dsp:cNvPr id="0" name=""/>
        <dsp:cNvSpPr/>
      </dsp:nvSpPr>
      <dsp:spPr>
        <a:xfrm>
          <a:off x="4477903" y="2306"/>
          <a:ext cx="2778993" cy="1667396"/>
        </a:xfrm>
        <a:prstGeom prst="rect">
          <a:avLst/>
        </a:prstGeom>
        <a:solidFill>
          <a:schemeClr val="accent5">
            <a:hueOff val="1812501"/>
            <a:satOff val="-10581"/>
            <a:lumOff val="-8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Contains state’s highest and largest group of mountains</a:t>
          </a:r>
        </a:p>
      </dsp:txBody>
      <dsp:txXfrm>
        <a:off x="4477903" y="2306"/>
        <a:ext cx="2778993" cy="1667396"/>
      </dsp:txXfrm>
    </dsp:sp>
    <dsp:sp modelId="{6EE9E3DE-743F-42DE-86E3-267780FB7089}">
      <dsp:nvSpPr>
        <dsp:cNvPr id="0" name=""/>
        <dsp:cNvSpPr/>
      </dsp:nvSpPr>
      <dsp:spPr>
        <a:xfrm>
          <a:off x="7534796" y="2306"/>
          <a:ext cx="2778993" cy="1667396"/>
        </a:xfrm>
        <a:prstGeom prst="rect">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Brasstown Bald, Georgia highest mountain (4,786 feet above seal level) is located here</a:t>
          </a:r>
        </a:p>
      </dsp:txBody>
      <dsp:txXfrm>
        <a:off x="7534796" y="2306"/>
        <a:ext cx="2778993" cy="1667396"/>
      </dsp:txXfrm>
    </dsp:sp>
    <dsp:sp modelId="{A359D1D6-417C-400D-8BAC-196BDCC71718}">
      <dsp:nvSpPr>
        <dsp:cNvPr id="0" name=""/>
        <dsp:cNvSpPr/>
      </dsp:nvSpPr>
      <dsp:spPr>
        <a:xfrm>
          <a:off x="1421011" y="1947601"/>
          <a:ext cx="2778993" cy="1667396"/>
        </a:xfrm>
        <a:prstGeom prst="rect">
          <a:avLst/>
        </a:prstGeom>
        <a:solidFill>
          <a:schemeClr val="accent5">
            <a:hueOff val="5437504"/>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Highest amount of precipitation</a:t>
          </a:r>
          <a:endParaRPr lang="en-US" sz="2100" kern="1200"/>
        </a:p>
        <a:p>
          <a:pPr marL="171450" lvl="1" indent="-171450" algn="l" defTabSz="711200">
            <a:lnSpc>
              <a:spcPct val="90000"/>
            </a:lnSpc>
            <a:spcBef>
              <a:spcPct val="0"/>
            </a:spcBef>
            <a:spcAft>
              <a:spcPct val="15000"/>
            </a:spcAft>
            <a:buChar char="•"/>
          </a:pPr>
          <a:r>
            <a:rPr lang="en-US" sz="1600" kern="1200"/>
            <a:t>The mountains block the clouds from the Gulf of Mexico</a:t>
          </a:r>
        </a:p>
      </dsp:txBody>
      <dsp:txXfrm>
        <a:off x="1421011" y="1947601"/>
        <a:ext cx="2778993" cy="1667396"/>
      </dsp:txXfrm>
    </dsp:sp>
    <dsp:sp modelId="{88F1BBD8-A63B-4FAA-807E-0DBED6320CF8}">
      <dsp:nvSpPr>
        <dsp:cNvPr id="0" name=""/>
        <dsp:cNvSpPr/>
      </dsp:nvSpPr>
      <dsp:spPr>
        <a:xfrm>
          <a:off x="4477903" y="1947601"/>
          <a:ext cx="2778993" cy="1667396"/>
        </a:xfrm>
        <a:prstGeom prst="rect">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Tourism brings in the most money in this region.</a:t>
          </a:r>
        </a:p>
      </dsp:txBody>
      <dsp:txXfrm>
        <a:off x="4477903" y="1947601"/>
        <a:ext cx="2778993" cy="1667396"/>
      </dsp:txXfrm>
    </dsp:sp>
    <dsp:sp modelId="{FE530095-798E-496F-87C7-6F1D127189C4}">
      <dsp:nvSpPr>
        <dsp:cNvPr id="0" name=""/>
        <dsp:cNvSpPr/>
      </dsp:nvSpPr>
      <dsp:spPr>
        <a:xfrm>
          <a:off x="7534796" y="1947601"/>
          <a:ext cx="2778993" cy="1667396"/>
        </a:xfrm>
        <a:prstGeom prst="rect">
          <a:avLst/>
        </a:prstGeom>
        <a:solidFill>
          <a:schemeClr val="accent5">
            <a:hueOff val="9062507"/>
            <a:satOff val="-52904"/>
            <a:lumOff val="-42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Hardwood forests, vegetable farming, and apples </a:t>
          </a:r>
        </a:p>
      </dsp:txBody>
      <dsp:txXfrm>
        <a:off x="7534796" y="1947601"/>
        <a:ext cx="2778993" cy="1667396"/>
      </dsp:txXfrm>
    </dsp:sp>
    <dsp:sp modelId="{E7D0798A-B032-4C66-89D1-A15DC7E97E29}">
      <dsp:nvSpPr>
        <dsp:cNvPr id="0" name=""/>
        <dsp:cNvSpPr/>
      </dsp:nvSpPr>
      <dsp:spPr>
        <a:xfrm>
          <a:off x="4477903" y="3892897"/>
          <a:ext cx="2778993" cy="1667396"/>
        </a:xfrm>
        <a:prstGeom prst="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Source of the Savannah and Chattahoochee Rivers</a:t>
          </a:r>
        </a:p>
      </dsp:txBody>
      <dsp:txXfrm>
        <a:off x="4477903" y="3892897"/>
        <a:ext cx="2778993" cy="1667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C139-F57A-4C72-8BCD-84A26E984C5B}">
      <dsp:nvSpPr>
        <dsp:cNvPr id="0" name=""/>
        <dsp:cNvSpPr/>
      </dsp:nvSpPr>
      <dsp:spPr>
        <a:xfrm>
          <a:off x="400653" y="1342272"/>
          <a:ext cx="934584" cy="93458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42CBA-DBAF-4C5A-B238-AA41429714A2}">
      <dsp:nvSpPr>
        <dsp:cNvPr id="0" name=""/>
        <dsp:cNvSpPr/>
      </dsp:nvSpPr>
      <dsp:spPr>
        <a:xfrm>
          <a:off x="596915" y="1538534"/>
          <a:ext cx="542058" cy="542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EFD907-5F6D-4B22-875C-122D3F103732}">
      <dsp:nvSpPr>
        <dsp:cNvPr id="0" name=""/>
        <dsp:cNvSpPr/>
      </dsp:nvSpPr>
      <dsp:spPr>
        <a:xfrm>
          <a:off x="1535505" y="1009092"/>
          <a:ext cx="2202948" cy="160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Begins in mountain foothills (bottom) and goes to central Georgia (us)</a:t>
          </a:r>
        </a:p>
      </dsp:txBody>
      <dsp:txXfrm>
        <a:off x="1535505" y="1009092"/>
        <a:ext cx="2202948" cy="1600942"/>
      </dsp:txXfrm>
    </dsp:sp>
    <dsp:sp modelId="{84B2E96D-548A-4B0A-BACF-DA8E99804C04}">
      <dsp:nvSpPr>
        <dsp:cNvPr id="0" name=""/>
        <dsp:cNvSpPr/>
      </dsp:nvSpPr>
      <dsp:spPr>
        <a:xfrm>
          <a:off x="4122300" y="1342271"/>
          <a:ext cx="934584" cy="93458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35535-9F59-47EE-B84B-5E1682AD0955}">
      <dsp:nvSpPr>
        <dsp:cNvPr id="0" name=""/>
        <dsp:cNvSpPr/>
      </dsp:nvSpPr>
      <dsp:spPr>
        <a:xfrm>
          <a:off x="4318562" y="1538534"/>
          <a:ext cx="542058" cy="542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995D30-E1FF-4C9B-8385-DD6E388E46D3}">
      <dsp:nvSpPr>
        <dsp:cNvPr id="0" name=""/>
        <dsp:cNvSpPr/>
      </dsp:nvSpPr>
      <dsp:spPr>
        <a:xfrm>
          <a:off x="5257152" y="1085294"/>
          <a:ext cx="2202948" cy="1448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Contains many of the large cities of Georgia (Atlanta, Marietta) and </a:t>
          </a:r>
          <a:r>
            <a:rPr lang="en-US" sz="1800" b="1" u="sng" kern="1200" dirty="0"/>
            <a:t>most of the state’s population.</a:t>
          </a:r>
          <a:endParaRPr lang="en-US" sz="1800" kern="1200" dirty="0"/>
        </a:p>
      </dsp:txBody>
      <dsp:txXfrm>
        <a:off x="5257152" y="1085294"/>
        <a:ext cx="2202948" cy="1448539"/>
      </dsp:txXfrm>
    </dsp:sp>
    <dsp:sp modelId="{60FD795C-664F-4A2A-8415-8FB9D2ACEB07}">
      <dsp:nvSpPr>
        <dsp:cNvPr id="0" name=""/>
        <dsp:cNvSpPr/>
      </dsp:nvSpPr>
      <dsp:spPr>
        <a:xfrm>
          <a:off x="7843947" y="1342271"/>
          <a:ext cx="934584" cy="93458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4C3F6-C069-47C7-BAC4-6EE97A83B636}">
      <dsp:nvSpPr>
        <dsp:cNvPr id="0" name=""/>
        <dsp:cNvSpPr/>
      </dsp:nvSpPr>
      <dsp:spPr>
        <a:xfrm>
          <a:off x="8040209" y="1538534"/>
          <a:ext cx="542058" cy="542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512057-ED64-4EFA-80A4-F5521DA1D738}">
      <dsp:nvSpPr>
        <dsp:cNvPr id="0" name=""/>
        <dsp:cNvSpPr/>
      </dsp:nvSpPr>
      <dsp:spPr>
        <a:xfrm>
          <a:off x="8978799" y="1009092"/>
          <a:ext cx="2202948" cy="160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Gently sloping hills in north, flatlands in the south</a:t>
          </a:r>
        </a:p>
      </dsp:txBody>
      <dsp:txXfrm>
        <a:off x="8978799" y="1009092"/>
        <a:ext cx="2202948" cy="1600942"/>
      </dsp:txXfrm>
    </dsp:sp>
    <dsp:sp modelId="{D195318C-948E-4116-857A-533FFDAB09BF}">
      <dsp:nvSpPr>
        <dsp:cNvPr id="0" name=""/>
        <dsp:cNvSpPr/>
      </dsp:nvSpPr>
      <dsp:spPr>
        <a:xfrm>
          <a:off x="400653" y="3542723"/>
          <a:ext cx="934584" cy="93458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1C5F4-454B-42AB-9F2F-898A7D81032D}">
      <dsp:nvSpPr>
        <dsp:cNvPr id="0" name=""/>
        <dsp:cNvSpPr/>
      </dsp:nvSpPr>
      <dsp:spPr>
        <a:xfrm>
          <a:off x="596915" y="3738985"/>
          <a:ext cx="542058" cy="5420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32EF55-4E76-4DA5-83DE-0CBA106F15F6}">
      <dsp:nvSpPr>
        <dsp:cNvPr id="0" name=""/>
        <dsp:cNvSpPr/>
      </dsp:nvSpPr>
      <dsp:spPr>
        <a:xfrm>
          <a:off x="1535505" y="3542723"/>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Hardwood timber, pine, and agriculture (cotton, soybeans, animals)</a:t>
          </a:r>
        </a:p>
      </dsp:txBody>
      <dsp:txXfrm>
        <a:off x="1535505" y="3542723"/>
        <a:ext cx="2202948" cy="934584"/>
      </dsp:txXfrm>
    </dsp:sp>
    <dsp:sp modelId="{9EF49606-FA35-4EEB-95D7-D7BD8CE657D3}">
      <dsp:nvSpPr>
        <dsp:cNvPr id="0" name=""/>
        <dsp:cNvSpPr/>
      </dsp:nvSpPr>
      <dsp:spPr>
        <a:xfrm>
          <a:off x="4122300" y="3542723"/>
          <a:ext cx="934584" cy="93458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19320-CAD6-4CF1-8AB9-9C8F1959DD31}">
      <dsp:nvSpPr>
        <dsp:cNvPr id="0" name=""/>
        <dsp:cNvSpPr/>
      </dsp:nvSpPr>
      <dsp:spPr>
        <a:xfrm>
          <a:off x="4318562" y="3738985"/>
          <a:ext cx="542058" cy="5420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91D13F-8B14-4A79-AF81-34C3A20647FD}">
      <dsp:nvSpPr>
        <dsp:cNvPr id="0" name=""/>
        <dsp:cNvSpPr/>
      </dsp:nvSpPr>
      <dsp:spPr>
        <a:xfrm>
          <a:off x="5257152" y="3542723"/>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Chattahoochee, Flint, Ocmulgee, and Oconee rivers </a:t>
          </a:r>
        </a:p>
      </dsp:txBody>
      <dsp:txXfrm>
        <a:off x="5257152" y="3542723"/>
        <a:ext cx="2202948" cy="934584"/>
      </dsp:txXfrm>
    </dsp:sp>
    <dsp:sp modelId="{31BD4E5E-4436-4AD3-9882-EFDE8CDB7F08}">
      <dsp:nvSpPr>
        <dsp:cNvPr id="0" name=""/>
        <dsp:cNvSpPr/>
      </dsp:nvSpPr>
      <dsp:spPr>
        <a:xfrm>
          <a:off x="7843947" y="3542723"/>
          <a:ext cx="934584" cy="93458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7EBE5-F9B6-4ED7-BEAE-1BC650FBC66A}">
      <dsp:nvSpPr>
        <dsp:cNvPr id="0" name=""/>
        <dsp:cNvSpPr/>
      </dsp:nvSpPr>
      <dsp:spPr>
        <a:xfrm>
          <a:off x="8040209" y="3738985"/>
          <a:ext cx="542058" cy="5420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17BB8F-B941-45BC-B42E-AA132D36C84B}">
      <dsp:nvSpPr>
        <dsp:cNvPr id="0" name=""/>
        <dsp:cNvSpPr/>
      </dsp:nvSpPr>
      <dsp:spPr>
        <a:xfrm>
          <a:off x="8978799" y="3542723"/>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“Piedmont” means “foot of the mountains”</a:t>
          </a:r>
        </a:p>
      </dsp:txBody>
      <dsp:txXfrm>
        <a:off x="8978799" y="3542723"/>
        <a:ext cx="2202948" cy="934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15CD3-5689-49E9-9C92-7F4FCBAADE3C}">
      <dsp:nvSpPr>
        <dsp:cNvPr id="0" name=""/>
        <dsp:cNvSpPr/>
      </dsp:nvSpPr>
      <dsp:spPr>
        <a:xfrm>
          <a:off x="1943099" y="0"/>
          <a:ext cx="6172199" cy="617219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73D93-A1C6-4EB3-AFE0-482B5631FA2B}">
      <dsp:nvSpPr>
        <dsp:cNvPr id="0" name=""/>
        <dsp:cNvSpPr/>
      </dsp:nvSpPr>
      <dsp:spPr>
        <a:xfrm>
          <a:off x="2529458" y="586358"/>
          <a:ext cx="2407158" cy="240715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u="sng" kern="1200" dirty="0"/>
            <a:t>Largest region</a:t>
          </a:r>
          <a:r>
            <a:rPr lang="en-US" sz="1900" kern="1200" dirty="0"/>
            <a:t>, three-fifths of state (60%) 100 miles of coastline</a:t>
          </a:r>
        </a:p>
      </dsp:txBody>
      <dsp:txXfrm>
        <a:off x="2646966" y="703866"/>
        <a:ext cx="2172142" cy="2172142"/>
      </dsp:txXfrm>
    </dsp:sp>
    <dsp:sp modelId="{082C29B2-B2C8-4F15-A2BB-7E57FD45709B}">
      <dsp:nvSpPr>
        <dsp:cNvPr id="0" name=""/>
        <dsp:cNvSpPr/>
      </dsp:nvSpPr>
      <dsp:spPr>
        <a:xfrm>
          <a:off x="5121782" y="586358"/>
          <a:ext cx="2407158" cy="2407158"/>
        </a:xfrm>
        <a:prstGeom prst="roundRect">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state’s major agriculture region (peanuts, peaches, </a:t>
          </a:r>
          <a:r>
            <a:rPr lang="en-US" sz="1900" kern="1200" dirty="0" err="1"/>
            <a:t>coybeans</a:t>
          </a:r>
          <a:r>
            <a:rPr lang="en-US" sz="1900" kern="1200" dirty="0"/>
            <a:t>, cotton, onions, pecans)</a:t>
          </a:r>
        </a:p>
      </dsp:txBody>
      <dsp:txXfrm>
        <a:off x="5239290" y="703866"/>
        <a:ext cx="2172142" cy="2172142"/>
      </dsp:txXfrm>
    </dsp:sp>
    <dsp:sp modelId="{F93EECE9-71B3-4996-B3A3-27265F759D97}">
      <dsp:nvSpPr>
        <dsp:cNvPr id="0" name=""/>
        <dsp:cNvSpPr/>
      </dsp:nvSpPr>
      <dsp:spPr>
        <a:xfrm>
          <a:off x="2529458" y="3178683"/>
          <a:ext cx="2407158" cy="2407158"/>
        </a:xfrm>
        <a:prstGeom prst="roundRect">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Deep water ports contribute economically connecting Georgia globally.</a:t>
          </a:r>
        </a:p>
      </dsp:txBody>
      <dsp:txXfrm>
        <a:off x="2646966" y="3296191"/>
        <a:ext cx="2172142" cy="2172142"/>
      </dsp:txXfrm>
    </dsp:sp>
    <dsp:sp modelId="{98F185E8-B1AC-4035-A82A-0CD891A49057}">
      <dsp:nvSpPr>
        <dsp:cNvPr id="0" name=""/>
        <dsp:cNvSpPr/>
      </dsp:nvSpPr>
      <dsp:spPr>
        <a:xfrm>
          <a:off x="5121782" y="3178683"/>
          <a:ext cx="2407158" cy="2407158"/>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Low-lying freshwater wetlands (including the Okefenokee Swamp) are located in the southern portion of the state.</a:t>
          </a:r>
        </a:p>
      </dsp:txBody>
      <dsp:txXfrm>
        <a:off x="5239290" y="3296191"/>
        <a:ext cx="2172142" cy="2172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C756-3333-4CB5-9D07-DFDD74EDF5AF}">
      <dsp:nvSpPr>
        <dsp:cNvPr id="0" name=""/>
        <dsp:cNvSpPr/>
      </dsp:nvSpPr>
      <dsp:spPr>
        <a:xfrm>
          <a:off x="0" y="4129102"/>
          <a:ext cx="9870092" cy="10896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u="sng" kern="1200" dirty="0"/>
            <a:t>Fall Line waterfalls provide power source for several Georgia communities</a:t>
          </a:r>
        </a:p>
        <a:p>
          <a:pPr marL="0" lvl="0" indent="0" algn="ctr" defTabSz="933450">
            <a:lnSpc>
              <a:spcPct val="90000"/>
            </a:lnSpc>
            <a:spcBef>
              <a:spcPct val="0"/>
            </a:spcBef>
            <a:spcAft>
              <a:spcPct val="35000"/>
            </a:spcAft>
            <a:buNone/>
          </a:pPr>
          <a:r>
            <a:rPr lang="en-US" sz="2100" b="1" u="sng" kern="1200" dirty="0"/>
            <a:t>HYDROELECTRIC POWER!</a:t>
          </a:r>
          <a:endParaRPr lang="en-US" sz="2100" kern="1200" dirty="0"/>
        </a:p>
      </dsp:txBody>
      <dsp:txXfrm>
        <a:off x="0" y="4129102"/>
        <a:ext cx="9870092" cy="1089621"/>
      </dsp:txXfrm>
    </dsp:sp>
    <dsp:sp modelId="{7CE25190-09AD-467B-B041-E671C9D01E59}">
      <dsp:nvSpPr>
        <dsp:cNvPr id="0" name=""/>
        <dsp:cNvSpPr/>
      </dsp:nvSpPr>
      <dsp:spPr>
        <a:xfrm rot="10800000">
          <a:off x="0" y="2753060"/>
          <a:ext cx="9870092" cy="1389594"/>
        </a:xfrm>
        <a:prstGeom prst="upArrowCallout">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Many waterfalls caused by water from the hills cutting channels into the softer soil of the plains</a:t>
          </a:r>
        </a:p>
      </dsp:txBody>
      <dsp:txXfrm rot="10800000">
        <a:off x="0" y="2753060"/>
        <a:ext cx="9870092" cy="902916"/>
      </dsp:txXfrm>
    </dsp:sp>
    <dsp:sp modelId="{13769693-E5FC-4DE5-B472-25AD4D760E2D}">
      <dsp:nvSpPr>
        <dsp:cNvPr id="0" name=""/>
        <dsp:cNvSpPr/>
      </dsp:nvSpPr>
      <dsp:spPr>
        <a:xfrm rot="10800000">
          <a:off x="0" y="1377018"/>
          <a:ext cx="9870092" cy="1389594"/>
        </a:xfrm>
        <a:prstGeom prst="upArrowCallout">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Runs from Columbus (west) through Macon to Augusta (east)</a:t>
          </a:r>
        </a:p>
      </dsp:txBody>
      <dsp:txXfrm rot="10800000">
        <a:off x="0" y="1377018"/>
        <a:ext cx="9870092" cy="902916"/>
      </dsp:txXfrm>
    </dsp:sp>
    <dsp:sp modelId="{3D58EA78-5166-4FE3-9F85-B6C8FD43CEB8}">
      <dsp:nvSpPr>
        <dsp:cNvPr id="0" name=""/>
        <dsp:cNvSpPr/>
      </dsp:nvSpPr>
      <dsp:spPr>
        <a:xfrm rot="10800000">
          <a:off x="0" y="976"/>
          <a:ext cx="9870092" cy="1389594"/>
        </a:xfrm>
        <a:prstGeom prst="upArrowCallou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Located where the hilly or mountainous lands of the Piedmont region meet the coastal plain region.</a:t>
          </a:r>
        </a:p>
      </dsp:txBody>
      <dsp:txXfrm rot="10800000">
        <a:off x="0" y="976"/>
        <a:ext cx="9870092" cy="902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5AFB8-68A7-4224-A1B6-497347C34DBC}">
      <dsp:nvSpPr>
        <dsp:cNvPr id="0" name=""/>
        <dsp:cNvSpPr/>
      </dsp:nvSpPr>
      <dsp:spPr>
        <a:xfrm>
          <a:off x="0" y="0"/>
          <a:ext cx="987009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DBB60-921C-4099-BFE5-8C591430A844}">
      <dsp:nvSpPr>
        <dsp:cNvPr id="0" name=""/>
        <dsp:cNvSpPr/>
      </dsp:nvSpPr>
      <dsp:spPr>
        <a:xfrm>
          <a:off x="0" y="0"/>
          <a:ext cx="9870092"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Very large mountain range which runs over 1,500 miles from eastern Canada to central Alabama.</a:t>
          </a:r>
        </a:p>
      </dsp:txBody>
      <dsp:txXfrm>
        <a:off x="0" y="0"/>
        <a:ext cx="9870092" cy="1276350"/>
      </dsp:txXfrm>
    </dsp:sp>
    <dsp:sp modelId="{E2F0D36C-7975-4AEF-80F5-43B73950A8FF}">
      <dsp:nvSpPr>
        <dsp:cNvPr id="0" name=""/>
        <dsp:cNvSpPr/>
      </dsp:nvSpPr>
      <dsp:spPr>
        <a:xfrm>
          <a:off x="0" y="1276350"/>
          <a:ext cx="9870092" cy="0"/>
        </a:xfrm>
        <a:prstGeom prst="line">
          <a:avLst/>
        </a:prstGeom>
        <a:solidFill>
          <a:schemeClr val="accent2">
            <a:hueOff val="459506"/>
            <a:satOff val="8602"/>
            <a:lumOff val="-523"/>
            <a:alphaOff val="0"/>
          </a:schemeClr>
        </a:solidFill>
        <a:ln w="19050" cap="flat" cmpd="sng" algn="ctr">
          <a:solidFill>
            <a:schemeClr val="accent2">
              <a:hueOff val="459506"/>
              <a:satOff val="8602"/>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8094E-8854-4978-98E8-C819808F5168}">
      <dsp:nvSpPr>
        <dsp:cNvPr id="0" name=""/>
        <dsp:cNvSpPr/>
      </dsp:nvSpPr>
      <dsp:spPr>
        <a:xfrm>
          <a:off x="0" y="1276350"/>
          <a:ext cx="9870092"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southernmost part of the Appalachian Mountain chain is called the Blue Ridge Mountains.  Located in the Blue Ridge, Appalachian Plateau, and Ridge and Valley regions.</a:t>
          </a:r>
        </a:p>
      </dsp:txBody>
      <dsp:txXfrm>
        <a:off x="0" y="1276350"/>
        <a:ext cx="9870092" cy="1276350"/>
      </dsp:txXfrm>
    </dsp:sp>
    <dsp:sp modelId="{DA390EAA-127E-40C6-B3CB-FA79B74C6444}">
      <dsp:nvSpPr>
        <dsp:cNvPr id="0" name=""/>
        <dsp:cNvSpPr/>
      </dsp:nvSpPr>
      <dsp:spPr>
        <a:xfrm>
          <a:off x="0" y="2552700"/>
          <a:ext cx="9870092" cy="0"/>
        </a:xfrm>
        <a:prstGeom prst="line">
          <a:avLst/>
        </a:prstGeom>
        <a:solidFill>
          <a:schemeClr val="accent2">
            <a:hueOff val="919011"/>
            <a:satOff val="17205"/>
            <a:lumOff val="-1046"/>
            <a:alphaOff val="0"/>
          </a:schemeClr>
        </a:solidFill>
        <a:ln w="19050" cap="flat" cmpd="sng" algn="ctr">
          <a:solidFill>
            <a:schemeClr val="accent2">
              <a:hueOff val="919011"/>
              <a:satOff val="1720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72AD7-5E66-4CAC-A22F-9A46B4F28444}">
      <dsp:nvSpPr>
        <dsp:cNvPr id="0" name=""/>
        <dsp:cNvSpPr/>
      </dsp:nvSpPr>
      <dsp:spPr>
        <a:xfrm>
          <a:off x="0" y="2552700"/>
          <a:ext cx="9870092"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Close to 100 miles of the Blue Ridge Mountains extend into north Georgia. These areas are known for beauty and attract many tourists. </a:t>
          </a:r>
        </a:p>
      </dsp:txBody>
      <dsp:txXfrm>
        <a:off x="0" y="2552700"/>
        <a:ext cx="9870092" cy="1276350"/>
      </dsp:txXfrm>
    </dsp:sp>
    <dsp:sp modelId="{63E2A19F-DF0D-477B-946D-F50191F9674C}">
      <dsp:nvSpPr>
        <dsp:cNvPr id="0" name=""/>
        <dsp:cNvSpPr/>
      </dsp:nvSpPr>
      <dsp:spPr>
        <a:xfrm>
          <a:off x="0" y="3829050"/>
          <a:ext cx="9870092" cy="0"/>
        </a:xfrm>
        <a:prstGeom prst="line">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D8366-294D-4F0F-958F-6D50BCEC97AB}">
      <dsp:nvSpPr>
        <dsp:cNvPr id="0" name=""/>
        <dsp:cNvSpPr/>
      </dsp:nvSpPr>
      <dsp:spPr>
        <a:xfrm>
          <a:off x="0" y="3829050"/>
          <a:ext cx="9870092"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These mountains form the first barrier to warm, moist air from the Gulf of MexicoThis precipitation forms the basis of many of Georgia’s rivers. </a:t>
          </a:r>
        </a:p>
      </dsp:txBody>
      <dsp:txXfrm>
        <a:off x="0" y="3829050"/>
        <a:ext cx="9870092" cy="1276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8CD26-2A3F-4DAC-837F-8C3CE399959F}">
      <dsp:nvSpPr>
        <dsp:cNvPr id="0" name=""/>
        <dsp:cNvSpPr/>
      </dsp:nvSpPr>
      <dsp:spPr>
        <a:xfrm>
          <a:off x="579597" y="561317"/>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578B6-637A-48B6-B99A-922396435663}">
      <dsp:nvSpPr>
        <dsp:cNvPr id="0" name=""/>
        <dsp:cNvSpPr/>
      </dsp:nvSpPr>
      <dsp:spPr>
        <a:xfrm>
          <a:off x="813597" y="79531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B44054-E4A1-42BB-9EC3-9B4C1C8AD6E7}">
      <dsp:nvSpPr>
        <dsp:cNvPr id="0" name=""/>
        <dsp:cNvSpPr/>
      </dsp:nvSpPr>
      <dsp:spPr>
        <a:xfrm>
          <a:off x="228597" y="2001317"/>
          <a:ext cx="1800000" cy="26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Natural boundary between Georgia and South Carolina.  </a:t>
          </a:r>
        </a:p>
      </dsp:txBody>
      <dsp:txXfrm>
        <a:off x="228597" y="2001317"/>
        <a:ext cx="1800000" cy="2695165"/>
      </dsp:txXfrm>
    </dsp:sp>
    <dsp:sp modelId="{BB754684-9286-4D9F-8786-50293A5EEE5C}">
      <dsp:nvSpPr>
        <dsp:cNvPr id="0" name=""/>
        <dsp:cNvSpPr/>
      </dsp:nvSpPr>
      <dsp:spPr>
        <a:xfrm>
          <a:off x="2694597" y="561317"/>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D6883-EDD9-4FA2-971D-BFAEC89EFF26}">
      <dsp:nvSpPr>
        <dsp:cNvPr id="0" name=""/>
        <dsp:cNvSpPr/>
      </dsp:nvSpPr>
      <dsp:spPr>
        <a:xfrm>
          <a:off x="2928597" y="79531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0D05F-C1D9-48C7-8FBD-CB4CE2C9DDF7}">
      <dsp:nvSpPr>
        <dsp:cNvPr id="0" name=""/>
        <dsp:cNvSpPr/>
      </dsp:nvSpPr>
      <dsp:spPr>
        <a:xfrm>
          <a:off x="2343597" y="2001317"/>
          <a:ext cx="1800000" cy="26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t>Empties in the Atlantic Ocean.</a:t>
          </a:r>
        </a:p>
      </dsp:txBody>
      <dsp:txXfrm>
        <a:off x="2343597" y="2001317"/>
        <a:ext cx="1800000" cy="2695165"/>
      </dsp:txXfrm>
    </dsp:sp>
    <dsp:sp modelId="{FC274985-7A21-4890-805E-994FB1136C68}">
      <dsp:nvSpPr>
        <dsp:cNvPr id="0" name=""/>
        <dsp:cNvSpPr/>
      </dsp:nvSpPr>
      <dsp:spPr>
        <a:xfrm>
          <a:off x="5052597" y="561317"/>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C4398-4B49-47E4-A7A5-60FC45347C35}">
      <dsp:nvSpPr>
        <dsp:cNvPr id="0" name=""/>
        <dsp:cNvSpPr/>
      </dsp:nvSpPr>
      <dsp:spPr>
        <a:xfrm>
          <a:off x="5286597" y="79531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C5F295-B204-4F52-AD30-876C9BC51D57}">
      <dsp:nvSpPr>
        <dsp:cNvPr id="0" name=""/>
        <dsp:cNvSpPr/>
      </dsp:nvSpPr>
      <dsp:spPr>
        <a:xfrm>
          <a:off x="4458597" y="2001317"/>
          <a:ext cx="2286000" cy="26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Also used as a source for hydroelectric power.</a:t>
          </a:r>
        </a:p>
      </dsp:txBody>
      <dsp:txXfrm>
        <a:off x="4458597" y="2001317"/>
        <a:ext cx="2286000" cy="2695165"/>
      </dsp:txXfrm>
    </dsp:sp>
    <dsp:sp modelId="{4039EC48-F9B2-4483-8F03-F98F3509E64A}">
      <dsp:nvSpPr>
        <dsp:cNvPr id="0" name=""/>
        <dsp:cNvSpPr/>
      </dsp:nvSpPr>
      <dsp:spPr>
        <a:xfrm>
          <a:off x="7410597" y="561317"/>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ABFFE-8F91-470E-92D9-BBE690A40658}">
      <dsp:nvSpPr>
        <dsp:cNvPr id="0" name=""/>
        <dsp:cNvSpPr/>
      </dsp:nvSpPr>
      <dsp:spPr>
        <a:xfrm>
          <a:off x="7644597" y="79531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6F8F20-210E-40AD-B360-A8587A44BAEC}">
      <dsp:nvSpPr>
        <dsp:cNvPr id="0" name=""/>
        <dsp:cNvSpPr/>
      </dsp:nvSpPr>
      <dsp:spPr>
        <a:xfrm>
          <a:off x="7059597" y="2001317"/>
          <a:ext cx="1800000" cy="26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Provides most of the drinking water for Augusta and Savannah.  </a:t>
          </a:r>
          <a:endParaRPr lang="en-US" sz="2400" kern="1200" dirty="0"/>
        </a:p>
      </dsp:txBody>
      <dsp:txXfrm>
        <a:off x="7059597" y="2001317"/>
        <a:ext cx="1800000" cy="2695165"/>
      </dsp:txXfrm>
    </dsp:sp>
    <dsp:sp modelId="{31E871F7-6638-4A11-8F2C-053DEFB30488}">
      <dsp:nvSpPr>
        <dsp:cNvPr id="0" name=""/>
        <dsp:cNvSpPr/>
      </dsp:nvSpPr>
      <dsp:spPr>
        <a:xfrm>
          <a:off x="9715200" y="561317"/>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29363-F25F-4C8F-9BBF-94911A3FB0A1}">
      <dsp:nvSpPr>
        <dsp:cNvPr id="0" name=""/>
        <dsp:cNvSpPr/>
      </dsp:nvSpPr>
      <dsp:spPr>
        <a:xfrm>
          <a:off x="9949200" y="795317"/>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0F0721-CCFF-41C2-A5BF-851794C22A34}">
      <dsp:nvSpPr>
        <dsp:cNvPr id="0" name=""/>
        <dsp:cNvSpPr/>
      </dsp:nvSpPr>
      <dsp:spPr>
        <a:xfrm>
          <a:off x="9174597" y="2001317"/>
          <a:ext cx="2179206" cy="26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Savannah Port is important for international trade and business (Shipping imports and exports)</a:t>
          </a:r>
        </a:p>
      </dsp:txBody>
      <dsp:txXfrm>
        <a:off x="9174597" y="2001317"/>
        <a:ext cx="2179206" cy="26951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6577-16C9-4A68-BF05-811B626373B6}">
      <dsp:nvSpPr>
        <dsp:cNvPr id="0" name=""/>
        <dsp:cNvSpPr/>
      </dsp:nvSpPr>
      <dsp:spPr>
        <a:xfrm>
          <a:off x="479326" y="0"/>
          <a:ext cx="6377938" cy="63779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8D37B-0284-4452-8AD1-103334FA1711}">
      <dsp:nvSpPr>
        <dsp:cNvPr id="0" name=""/>
        <dsp:cNvSpPr/>
      </dsp:nvSpPr>
      <dsp:spPr>
        <a:xfrm>
          <a:off x="1085230" y="605904"/>
          <a:ext cx="2487395" cy="24873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Form a barrier between Georgia’s mainland coast and the Atlantic Ocean.  </a:t>
          </a:r>
        </a:p>
      </dsp:txBody>
      <dsp:txXfrm>
        <a:off x="1206655" y="727329"/>
        <a:ext cx="2244545" cy="2244545"/>
      </dsp:txXfrm>
    </dsp:sp>
    <dsp:sp modelId="{07437ABB-AB5C-462E-8FA1-CCA2DD69219A}">
      <dsp:nvSpPr>
        <dsp:cNvPr id="0" name=""/>
        <dsp:cNvSpPr/>
      </dsp:nvSpPr>
      <dsp:spPr>
        <a:xfrm>
          <a:off x="3763964" y="605904"/>
          <a:ext cx="2487395" cy="248739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Helps to protect Georgia’s mainland coast form strong winds, waves and ocean currents. </a:t>
          </a:r>
          <a:endParaRPr lang="en-US" sz="2100" kern="1200"/>
        </a:p>
      </dsp:txBody>
      <dsp:txXfrm>
        <a:off x="3885389" y="727329"/>
        <a:ext cx="2244545" cy="2244545"/>
      </dsp:txXfrm>
    </dsp:sp>
    <dsp:sp modelId="{1E027DF6-34F7-4CEB-B37A-5972A4F978E7}">
      <dsp:nvSpPr>
        <dsp:cNvPr id="0" name=""/>
        <dsp:cNvSpPr/>
      </dsp:nvSpPr>
      <dsp:spPr>
        <a:xfrm>
          <a:off x="1085230" y="3284638"/>
          <a:ext cx="2487395" cy="248739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Important to the state’s tourism.  Many people visit the beaches and resorts</a:t>
          </a:r>
        </a:p>
      </dsp:txBody>
      <dsp:txXfrm>
        <a:off x="1206655" y="3406063"/>
        <a:ext cx="2244545" cy="2244545"/>
      </dsp:txXfrm>
    </dsp:sp>
    <dsp:sp modelId="{DE3EF6F6-861B-471E-BA9E-47CCF451B57B}">
      <dsp:nvSpPr>
        <dsp:cNvPr id="0" name=""/>
        <dsp:cNvSpPr/>
      </dsp:nvSpPr>
      <dsp:spPr>
        <a:xfrm>
          <a:off x="3763964" y="3284638"/>
          <a:ext cx="2487395" cy="248739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Wildlife refuges, some are developed (tourists), some are privately owned</a:t>
          </a:r>
        </a:p>
      </dsp:txBody>
      <dsp:txXfrm>
        <a:off x="3885389" y="3406063"/>
        <a:ext cx="2244545" cy="22445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8/22/2019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691" y="882376"/>
            <a:ext cx="9964364" cy="2926080"/>
          </a:xfrm>
        </p:spPr>
        <p:txBody>
          <a:bodyPr anchor="b">
            <a:normAutofit/>
          </a:bodyPr>
          <a:lstStyle>
            <a:lvl1pPr algn="ctr">
              <a:lnSpc>
                <a:spcPct val="85000"/>
              </a:lnSpc>
              <a:defRPr sz="7198"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085" y="3869635"/>
            <a:ext cx="8765577" cy="1388165"/>
          </a:xfrm>
        </p:spPr>
        <p:txBody>
          <a:bodyPr>
            <a:normAutofit/>
          </a:bodyPr>
          <a:lstStyle>
            <a:lvl1pPr marL="0" indent="0" algn="ctr">
              <a:buNone/>
              <a:defRPr sz="2199">
                <a:solidFill>
                  <a:srgbClr val="FFFFFF"/>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8/22/2019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145" y="3733800"/>
            <a:ext cx="822745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5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91659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762000"/>
            <a:ext cx="232349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2702" y="762000"/>
            <a:ext cx="742756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30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9A0809C-9905-4A6E-9B22-1F58137583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4CA22C-3C53-4E4D-92EE-6117EACA04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17F7CEE-79BA-4E34-B095-D4626B3EEB33}"/>
              </a:ext>
            </a:extLst>
          </p:cNvPr>
          <p:cNvSpPr>
            <a:spLocks noGrp="1" noChangeArrowheads="1"/>
          </p:cNvSpPr>
          <p:nvPr>
            <p:ph type="sldNum" sz="quarter" idx="12"/>
          </p:nvPr>
        </p:nvSpPr>
        <p:spPr>
          <a:ln/>
        </p:spPr>
        <p:txBody>
          <a:bodyPr/>
          <a:lstStyle>
            <a:lvl1pPr>
              <a:defRPr/>
            </a:lvl1pPr>
          </a:lstStyle>
          <a:p>
            <a:pPr>
              <a:defRPr/>
            </a:pPr>
            <a:fld id="{8B1F8869-BEA7-43B3-9904-842846125AF8}" type="slidenum">
              <a:rPr lang="en-US" altLang="en-US"/>
              <a:pPr>
                <a:defRPr/>
              </a:pPr>
              <a:t>‹#›</a:t>
            </a:fld>
            <a:endParaRPr lang="en-US" altLang="en-US"/>
          </a:p>
        </p:txBody>
      </p:sp>
    </p:spTree>
    <p:extLst>
      <p:ext uri="{BB962C8B-B14F-4D97-AF65-F5344CB8AC3E}">
        <p14:creationId xmlns:p14="http://schemas.microsoft.com/office/powerpoint/2010/main" val="322368144"/>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CCCDF8-2C2A-46CA-B3CF-A70FF514E6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45518E-F113-46ED-B927-953A5F7790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09DFFCE-A473-4D65-A999-A2EDEF9ABA32}"/>
              </a:ext>
            </a:extLst>
          </p:cNvPr>
          <p:cNvSpPr>
            <a:spLocks noGrp="1" noChangeArrowheads="1"/>
          </p:cNvSpPr>
          <p:nvPr>
            <p:ph type="sldNum" sz="quarter" idx="12"/>
          </p:nvPr>
        </p:nvSpPr>
        <p:spPr>
          <a:ln/>
        </p:spPr>
        <p:txBody>
          <a:bodyPr/>
          <a:lstStyle>
            <a:lvl1pPr>
              <a:defRPr/>
            </a:lvl1pPr>
          </a:lstStyle>
          <a:p>
            <a:pPr>
              <a:defRPr/>
            </a:pPr>
            <a:fld id="{AB68C508-4138-45C4-8D39-61099C16FFEE}" type="slidenum">
              <a:rPr lang="en-US" altLang="en-US"/>
              <a:pPr>
                <a:defRPr/>
              </a:pPr>
              <a:t>‹#›</a:t>
            </a:fld>
            <a:endParaRPr lang="en-US" altLang="en-US"/>
          </a:p>
        </p:txBody>
      </p:sp>
    </p:spTree>
    <p:extLst>
      <p:ext uri="{BB962C8B-B14F-4D97-AF65-F5344CB8AC3E}">
        <p14:creationId xmlns:p14="http://schemas.microsoft.com/office/powerpoint/2010/main" val="3936372348"/>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39"/>
            <a:ext cx="1051286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52E1D126-EC30-4E2C-BD11-BDFC210C2C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F84C6B-E476-42E0-B70A-C884D6C5D0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3924138-69F6-4E15-9ADA-C91F7CA649D0}"/>
              </a:ext>
            </a:extLst>
          </p:cNvPr>
          <p:cNvSpPr>
            <a:spLocks noGrp="1" noChangeArrowheads="1"/>
          </p:cNvSpPr>
          <p:nvPr>
            <p:ph type="sldNum" sz="quarter" idx="12"/>
          </p:nvPr>
        </p:nvSpPr>
        <p:spPr>
          <a:ln/>
        </p:spPr>
        <p:txBody>
          <a:bodyPr/>
          <a:lstStyle>
            <a:lvl1pPr>
              <a:defRPr/>
            </a:lvl1pPr>
          </a:lstStyle>
          <a:p>
            <a:pPr>
              <a:defRPr/>
            </a:pPr>
            <a:fld id="{D7AA864B-E17A-4974-8B64-465A05CD6C52}" type="slidenum">
              <a:rPr lang="en-US" altLang="en-US"/>
              <a:pPr>
                <a:defRPr/>
              </a:pPr>
              <a:t>‹#›</a:t>
            </a:fld>
            <a:endParaRPr lang="en-US" altLang="en-US"/>
          </a:p>
        </p:txBody>
      </p:sp>
    </p:spTree>
    <p:extLst>
      <p:ext uri="{BB962C8B-B14F-4D97-AF65-F5344CB8AC3E}">
        <p14:creationId xmlns:p14="http://schemas.microsoft.com/office/powerpoint/2010/main" val="316936491"/>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868" y="1828800"/>
            <a:ext cx="5078677"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89692" y="1828800"/>
            <a:ext cx="5078677"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B5B0F2-928B-4786-9AA6-7D0C4630A6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F67EF90-C56F-416F-A194-9149AC98B6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DC8D6E3-17DA-43A2-ACC4-D6889D1AE449}"/>
              </a:ext>
            </a:extLst>
          </p:cNvPr>
          <p:cNvSpPr>
            <a:spLocks noGrp="1" noChangeArrowheads="1"/>
          </p:cNvSpPr>
          <p:nvPr>
            <p:ph type="sldNum" sz="quarter" idx="12"/>
          </p:nvPr>
        </p:nvSpPr>
        <p:spPr>
          <a:ln/>
        </p:spPr>
        <p:txBody>
          <a:bodyPr/>
          <a:lstStyle>
            <a:lvl1pPr>
              <a:defRPr/>
            </a:lvl1pPr>
          </a:lstStyle>
          <a:p>
            <a:pPr>
              <a:defRPr/>
            </a:pPr>
            <a:fld id="{F066F6D8-0544-467B-BA94-9FE494C93862}" type="slidenum">
              <a:rPr lang="en-US" altLang="en-US"/>
              <a:pPr>
                <a:defRPr/>
              </a:pPr>
              <a:t>‹#›</a:t>
            </a:fld>
            <a:endParaRPr lang="en-US" altLang="en-US"/>
          </a:p>
        </p:txBody>
      </p:sp>
    </p:spTree>
    <p:extLst>
      <p:ext uri="{BB962C8B-B14F-4D97-AF65-F5344CB8AC3E}">
        <p14:creationId xmlns:p14="http://schemas.microsoft.com/office/powerpoint/2010/main" val="2532252787"/>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98"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505075"/>
            <a:ext cx="515697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236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BF2B36F-F2BB-4C2D-A578-B4E96B686E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83BFD36-2111-4C54-B753-8353D17B41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F726E07-8D00-4277-A05F-00DD6F5BBFFB}"/>
              </a:ext>
            </a:extLst>
          </p:cNvPr>
          <p:cNvSpPr>
            <a:spLocks noGrp="1" noChangeArrowheads="1"/>
          </p:cNvSpPr>
          <p:nvPr>
            <p:ph type="sldNum" sz="quarter" idx="12"/>
          </p:nvPr>
        </p:nvSpPr>
        <p:spPr>
          <a:ln/>
        </p:spPr>
        <p:txBody>
          <a:bodyPr/>
          <a:lstStyle>
            <a:lvl1pPr>
              <a:defRPr/>
            </a:lvl1pPr>
          </a:lstStyle>
          <a:p>
            <a:pPr>
              <a:defRPr/>
            </a:pPr>
            <a:fld id="{076FCF33-1D01-4FC4-A9C1-F77C5E21BDF0}" type="slidenum">
              <a:rPr lang="en-US" altLang="en-US"/>
              <a:pPr>
                <a:defRPr/>
              </a:pPr>
              <a:t>‹#›</a:t>
            </a:fld>
            <a:endParaRPr lang="en-US" altLang="en-US"/>
          </a:p>
        </p:txBody>
      </p:sp>
    </p:spTree>
    <p:extLst>
      <p:ext uri="{BB962C8B-B14F-4D97-AF65-F5344CB8AC3E}">
        <p14:creationId xmlns:p14="http://schemas.microsoft.com/office/powerpoint/2010/main" val="1389163126"/>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068BD8-96F7-450A-82A8-20704E3F5F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8156EEA-57B9-4F98-B811-40C09FB385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0ED59A-09FF-40E3-834C-D089E899BF64}"/>
              </a:ext>
            </a:extLst>
          </p:cNvPr>
          <p:cNvSpPr>
            <a:spLocks noGrp="1" noChangeArrowheads="1"/>
          </p:cNvSpPr>
          <p:nvPr>
            <p:ph type="sldNum" sz="quarter" idx="12"/>
          </p:nvPr>
        </p:nvSpPr>
        <p:spPr>
          <a:ln/>
        </p:spPr>
        <p:txBody>
          <a:bodyPr/>
          <a:lstStyle>
            <a:lvl1pPr>
              <a:defRPr/>
            </a:lvl1pPr>
          </a:lstStyle>
          <a:p>
            <a:pPr>
              <a:defRPr/>
            </a:pPr>
            <a:fld id="{E0C21B20-F191-4554-B74D-87FCACCB6DE8}" type="slidenum">
              <a:rPr lang="en-US" altLang="en-US"/>
              <a:pPr>
                <a:defRPr/>
              </a:pPr>
              <a:t>‹#›</a:t>
            </a:fld>
            <a:endParaRPr lang="en-US" altLang="en-US"/>
          </a:p>
        </p:txBody>
      </p:sp>
    </p:spTree>
    <p:extLst>
      <p:ext uri="{BB962C8B-B14F-4D97-AF65-F5344CB8AC3E}">
        <p14:creationId xmlns:p14="http://schemas.microsoft.com/office/powerpoint/2010/main" val="2234408929"/>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DF52C9-09A9-41F7-A9FA-615A8C8D82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EDBBDE0-2EAB-40E3-8856-CF533E7416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BF5483D-99B4-411A-92B6-FB8DD7778FCD}"/>
              </a:ext>
            </a:extLst>
          </p:cNvPr>
          <p:cNvSpPr>
            <a:spLocks noGrp="1" noChangeArrowheads="1"/>
          </p:cNvSpPr>
          <p:nvPr>
            <p:ph type="sldNum" sz="quarter" idx="12"/>
          </p:nvPr>
        </p:nvSpPr>
        <p:spPr>
          <a:ln/>
        </p:spPr>
        <p:txBody>
          <a:bodyPr/>
          <a:lstStyle>
            <a:lvl1pPr>
              <a:defRPr/>
            </a:lvl1pPr>
          </a:lstStyle>
          <a:p>
            <a:pPr>
              <a:defRPr/>
            </a:pPr>
            <a:fld id="{A3A5B4B5-1BEB-46FB-8E5B-6A6F17A63B9D}" type="slidenum">
              <a:rPr lang="en-US" altLang="en-US"/>
              <a:pPr>
                <a:defRPr/>
              </a:pPr>
              <a:t>‹#›</a:t>
            </a:fld>
            <a:endParaRPr lang="en-US" altLang="en-US"/>
          </a:p>
        </p:txBody>
      </p:sp>
    </p:spTree>
    <p:extLst>
      <p:ext uri="{BB962C8B-B14F-4D97-AF65-F5344CB8AC3E}">
        <p14:creationId xmlns:p14="http://schemas.microsoft.com/office/powerpoint/2010/main" val="664879988"/>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4D23331-C169-4874-9FB9-22C99DEDDE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839CE8B-4978-4D9F-BB12-023E172158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9810CC-D19B-41D1-92DE-DC8D4C1ACC30}"/>
              </a:ext>
            </a:extLst>
          </p:cNvPr>
          <p:cNvSpPr>
            <a:spLocks noGrp="1" noChangeArrowheads="1"/>
          </p:cNvSpPr>
          <p:nvPr>
            <p:ph type="sldNum" sz="quarter" idx="12"/>
          </p:nvPr>
        </p:nvSpPr>
        <p:spPr>
          <a:ln/>
        </p:spPr>
        <p:txBody>
          <a:bodyPr/>
          <a:lstStyle>
            <a:lvl1pPr>
              <a:defRPr/>
            </a:lvl1pPr>
          </a:lstStyle>
          <a:p>
            <a:pPr>
              <a:defRPr/>
            </a:pPr>
            <a:fld id="{DB5B620E-2951-44FE-8799-02F1EFBCBC37}" type="slidenum">
              <a:rPr lang="en-US" altLang="en-US"/>
              <a:pPr>
                <a:defRPr/>
              </a:pPr>
              <a:t>‹#›</a:t>
            </a:fld>
            <a:endParaRPr lang="en-US" altLang="en-US"/>
          </a:p>
        </p:txBody>
      </p:sp>
    </p:spTree>
    <p:extLst>
      <p:ext uri="{BB962C8B-B14F-4D97-AF65-F5344CB8AC3E}">
        <p14:creationId xmlns:p14="http://schemas.microsoft.com/office/powerpoint/2010/main" val="3174350299"/>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5497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09EDF91-F1BC-459D-B6C3-F7103FF36E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C9E4AA5-E8C8-497A-B169-22DB40274F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C8FBC07-B28B-4EDA-AB54-85082137E13A}"/>
              </a:ext>
            </a:extLst>
          </p:cNvPr>
          <p:cNvSpPr>
            <a:spLocks noGrp="1" noChangeArrowheads="1"/>
          </p:cNvSpPr>
          <p:nvPr>
            <p:ph type="sldNum" sz="quarter" idx="12"/>
          </p:nvPr>
        </p:nvSpPr>
        <p:spPr>
          <a:ln/>
        </p:spPr>
        <p:txBody>
          <a:bodyPr/>
          <a:lstStyle>
            <a:lvl1pPr>
              <a:defRPr/>
            </a:lvl1pPr>
          </a:lstStyle>
          <a:p>
            <a:pPr>
              <a:defRPr/>
            </a:pPr>
            <a:fld id="{DE6BBB08-CD90-4903-A919-16A7594DD16E}" type="slidenum">
              <a:rPr lang="en-US" altLang="en-US"/>
              <a:pPr>
                <a:defRPr/>
              </a:pPr>
              <a:t>‹#›</a:t>
            </a:fld>
            <a:endParaRPr lang="en-US" altLang="en-US"/>
          </a:p>
        </p:txBody>
      </p:sp>
    </p:spTree>
    <p:extLst>
      <p:ext uri="{BB962C8B-B14F-4D97-AF65-F5344CB8AC3E}">
        <p14:creationId xmlns:p14="http://schemas.microsoft.com/office/powerpoint/2010/main" val="3122454578"/>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728EC8-B372-4825-BA3C-EA5DF6A1DB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1498F7-04A2-4E10-B32F-5EE5ECE1F8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BEA7CA4-6E1F-4A18-89DA-FE8E1E7A1A64}"/>
              </a:ext>
            </a:extLst>
          </p:cNvPr>
          <p:cNvSpPr>
            <a:spLocks noGrp="1" noChangeArrowheads="1"/>
          </p:cNvSpPr>
          <p:nvPr>
            <p:ph type="sldNum" sz="quarter" idx="12"/>
          </p:nvPr>
        </p:nvSpPr>
        <p:spPr>
          <a:ln/>
        </p:spPr>
        <p:txBody>
          <a:bodyPr/>
          <a:lstStyle>
            <a:lvl1pPr>
              <a:defRPr/>
            </a:lvl1pPr>
          </a:lstStyle>
          <a:p>
            <a:pPr>
              <a:defRPr/>
            </a:pPr>
            <a:fld id="{E662F75B-B924-48F8-BAB8-398CA0E036E1}" type="slidenum">
              <a:rPr lang="en-US" altLang="en-US"/>
              <a:pPr>
                <a:defRPr/>
              </a:pPr>
              <a:t>‹#›</a:t>
            </a:fld>
            <a:endParaRPr lang="en-US" altLang="en-US"/>
          </a:p>
        </p:txBody>
      </p:sp>
    </p:spTree>
    <p:extLst>
      <p:ext uri="{BB962C8B-B14F-4D97-AF65-F5344CB8AC3E}">
        <p14:creationId xmlns:p14="http://schemas.microsoft.com/office/powerpoint/2010/main" val="1024647501"/>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2964" y="609600"/>
            <a:ext cx="2691699"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7868" y="609600"/>
            <a:ext cx="7871949" cy="5334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D591C4-5AED-4C56-812C-0EB80FD42F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491A33-BF90-40DE-83E3-778207BAD8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A99179-3625-4F74-B9FD-331545FECABF}"/>
              </a:ext>
            </a:extLst>
          </p:cNvPr>
          <p:cNvSpPr>
            <a:spLocks noGrp="1" noChangeArrowheads="1"/>
          </p:cNvSpPr>
          <p:nvPr>
            <p:ph type="sldNum" sz="quarter" idx="12"/>
          </p:nvPr>
        </p:nvSpPr>
        <p:spPr>
          <a:ln/>
        </p:spPr>
        <p:txBody>
          <a:bodyPr/>
          <a:lstStyle>
            <a:lvl1pPr>
              <a:defRPr/>
            </a:lvl1pPr>
          </a:lstStyle>
          <a:p>
            <a:pPr>
              <a:defRPr/>
            </a:pPr>
            <a:fld id="{5B2470BB-87F3-45EC-AA25-8D58B5D9094E}" type="slidenum">
              <a:rPr lang="en-US" altLang="en-US"/>
              <a:pPr>
                <a:defRPr/>
              </a:pPr>
              <a:t>‹#›</a:t>
            </a:fld>
            <a:endParaRPr lang="en-US" altLang="en-US"/>
          </a:p>
        </p:txBody>
      </p:sp>
    </p:spTree>
    <p:extLst>
      <p:ext uri="{BB962C8B-B14F-4D97-AF65-F5344CB8AC3E}">
        <p14:creationId xmlns:p14="http://schemas.microsoft.com/office/powerpoint/2010/main" val="6515989"/>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136" y="1173575"/>
            <a:ext cx="9964364" cy="2926080"/>
          </a:xfrm>
        </p:spPr>
        <p:txBody>
          <a:bodyPr anchor="b">
            <a:noAutofit/>
          </a:bodyPr>
          <a:lstStyle>
            <a:lvl1pPr algn="ctr">
              <a:lnSpc>
                <a:spcPct val="85000"/>
              </a:lnSpc>
              <a:defRPr sz="7198"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483" y="4154520"/>
            <a:ext cx="8766812" cy="1363806"/>
          </a:xfrm>
        </p:spPr>
        <p:txBody>
          <a:bodyPr anchor="t">
            <a:normAutofit/>
          </a:bodyPr>
          <a:lstStyle>
            <a:lvl1pPr marL="0" indent="0" algn="ctr">
              <a:buNone/>
              <a:defRPr sz="2199">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7" name="Straight Connector 6"/>
          <p:cNvCxnSpPr/>
          <p:nvPr/>
        </p:nvCxnSpPr>
        <p:spPr>
          <a:xfrm>
            <a:off x="1980684" y="4020408"/>
            <a:ext cx="822745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2702" y="2057399"/>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5980" y="2057400"/>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259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2702" y="2001511"/>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702" y="2721483"/>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7540" y="1999032"/>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7540" y="2719322"/>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06692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76478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6068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n-US"/>
              <a:t>Click to edit Master title style</a:t>
            </a:r>
            <a:endParaRPr lang="en-US" dirty="0"/>
          </a:p>
        </p:txBody>
      </p:sp>
      <p:sp>
        <p:nvSpPr>
          <p:cNvPr id="3" name="Content Placeholder 2"/>
          <p:cNvSpPr>
            <a:spLocks noGrp="1"/>
          </p:cNvSpPr>
          <p:nvPr>
            <p:ph idx="1"/>
          </p:nvPr>
        </p:nvSpPr>
        <p:spPr>
          <a:xfrm>
            <a:off x="5850635" y="1097280"/>
            <a:ext cx="5210723" cy="466344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2702" y="2834640"/>
            <a:ext cx="3930896" cy="301752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471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1838" y="1069847"/>
            <a:ext cx="6097460" cy="4800600"/>
          </a:xfrm>
        </p:spPr>
        <p:txBody>
          <a:bodyPr lIns="274320" tIns="182880" anchor="t">
            <a:normAutofit/>
          </a:bodyPr>
          <a:lstStyle>
            <a:lvl1pPr marL="0" indent="0">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2702" y="2834640"/>
            <a:ext cx="3930896" cy="288036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43609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2702" y="609600"/>
            <a:ext cx="9872948"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2703" y="2057400"/>
            <a:ext cx="9870300"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699" y="6223829"/>
            <a:ext cx="2328467" cy="365125"/>
          </a:xfrm>
          <a:prstGeom prst="rect">
            <a:avLst/>
          </a:prstGeom>
        </p:spPr>
        <p:txBody>
          <a:bodyPr vert="horz" lIns="91440" tIns="45720" rIns="91440" bIns="45720" rtlCol="0" anchor="ctr"/>
          <a:lstStyle>
            <a:lvl1pPr algn="l">
              <a:defRPr sz="1200">
                <a:solidFill>
                  <a:schemeClr val="accent1"/>
                </a:solidFill>
              </a:defRPr>
            </a:lvl1pPr>
          </a:lstStyle>
          <a:p>
            <a:fld id="{9AFE8FB1-0A7A-443E-AAF7-31D4FA1AA312}" type="datetimeFigureOut">
              <a:rPr lang="en-US" smtClean="0"/>
              <a:pPr/>
              <a:t>8/22/2019</a:t>
            </a:fld>
            <a:endParaRPr lang="en-US"/>
          </a:p>
        </p:txBody>
      </p:sp>
      <p:sp>
        <p:nvSpPr>
          <p:cNvPr id="5" name="Footer Placeholder 4"/>
          <p:cNvSpPr>
            <a:spLocks noGrp="1"/>
          </p:cNvSpPr>
          <p:nvPr>
            <p:ph type="ftr" sz="quarter" idx="3"/>
          </p:nvPr>
        </p:nvSpPr>
        <p:spPr>
          <a:xfrm>
            <a:off x="3948120" y="6223829"/>
            <a:ext cx="4716545"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7101" y="6223829"/>
            <a:ext cx="1705773" cy="365125"/>
          </a:xfrm>
          <a:prstGeom prst="rect">
            <a:avLst/>
          </a:prstGeom>
        </p:spPr>
        <p:txBody>
          <a:bodyPr vert="horz" lIns="91440" tIns="45720" rIns="91440" bIns="45720" rtlCol="0" anchor="ctr"/>
          <a:lstStyle>
            <a:lvl1pPr algn="r">
              <a:defRPr sz="1200">
                <a:solidFill>
                  <a:schemeClr val="accent1"/>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046737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accent1"/>
          </a:solidFill>
          <a:latin typeface="+mj-lt"/>
          <a:ea typeface="+mj-ea"/>
          <a:cs typeface="+mj-cs"/>
        </a:defRPr>
      </a:lvl1pPr>
    </p:titleStyle>
    <p:bodyStyle>
      <a:lvl1pPr marL="228531" indent="-182825" algn="l" defTabSz="914126" rtl="0" eaLnBrk="1" latinLnBrk="0" hangingPunct="1">
        <a:lnSpc>
          <a:spcPct val="90000"/>
        </a:lnSpc>
        <a:spcBef>
          <a:spcPts val="1400"/>
        </a:spcBef>
        <a:buClr>
          <a:schemeClr val="accent1"/>
        </a:buClr>
        <a:buSzPct val="80000"/>
        <a:buFont typeface="Corbel" pitchFamily="34" charset="0"/>
        <a:buChar char="•"/>
        <a:defRPr sz="2199" kern="1200">
          <a:solidFill>
            <a:schemeClr val="accent1"/>
          </a:solidFill>
          <a:latin typeface="+mn-lt"/>
          <a:ea typeface="+mn-ea"/>
          <a:cs typeface="+mn-cs"/>
        </a:defRPr>
      </a:lvl1pPr>
      <a:lvl2pPr marL="457063"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999" kern="1200">
          <a:solidFill>
            <a:schemeClr val="accent1"/>
          </a:solidFill>
          <a:latin typeface="+mn-lt"/>
          <a:ea typeface="+mn-ea"/>
          <a:cs typeface="+mn-cs"/>
        </a:defRPr>
      </a:lvl2pPr>
      <a:lvl3pPr marL="731301"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799" kern="1200">
          <a:solidFill>
            <a:schemeClr val="accent1"/>
          </a:solidFill>
          <a:latin typeface="+mn-lt"/>
          <a:ea typeface="+mn-ea"/>
          <a:cs typeface="+mn-cs"/>
        </a:defRPr>
      </a:lvl3pPr>
      <a:lvl4pPr marL="1005538"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776"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52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43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34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25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C3E674-6EB1-4974-8A6C-B440D660F175}"/>
              </a:ext>
            </a:extLst>
          </p:cNvPr>
          <p:cNvSpPr>
            <a:spLocks noGrp="1" noChangeArrowheads="1"/>
          </p:cNvSpPr>
          <p:nvPr>
            <p:ph type="title"/>
          </p:nvPr>
        </p:nvSpPr>
        <p:spPr bwMode="auto">
          <a:xfrm>
            <a:off x="914162" y="609600"/>
            <a:ext cx="103605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79DE432-8CC1-4006-8E5F-90373B18F0EE}"/>
              </a:ext>
            </a:extLst>
          </p:cNvPr>
          <p:cNvSpPr>
            <a:spLocks noGrp="1" noChangeArrowheads="1"/>
          </p:cNvSpPr>
          <p:nvPr>
            <p:ph type="body" idx="1"/>
          </p:nvPr>
        </p:nvSpPr>
        <p:spPr bwMode="auto">
          <a:xfrm>
            <a:off x="507868" y="1828800"/>
            <a:ext cx="103605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18C12F4-0B84-4F46-BEE9-76D953290038}"/>
              </a:ext>
            </a:extLst>
          </p:cNvPr>
          <p:cNvSpPr>
            <a:spLocks noGrp="1" noChangeArrowheads="1"/>
          </p:cNvSpPr>
          <p:nvPr>
            <p:ph type="dt" sz="half" idx="2"/>
          </p:nvPr>
        </p:nvSpPr>
        <p:spPr bwMode="auto">
          <a:xfrm>
            <a:off x="914162" y="6248400"/>
            <a:ext cx="25393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anose="02020603050405020304" pitchFamily="18" charset="0"/>
              </a:defRPr>
            </a:lvl1pPr>
          </a:lstStyle>
          <a:p>
            <a:pPr>
              <a:defRPr/>
            </a:pPr>
            <a:endParaRPr lang="en-US" altLang="en-US"/>
          </a:p>
        </p:txBody>
      </p:sp>
      <p:sp>
        <p:nvSpPr>
          <p:cNvPr id="1029" name="Rectangle 5">
            <a:extLst>
              <a:ext uri="{FF2B5EF4-FFF2-40B4-BE49-F238E27FC236}">
                <a16:creationId xmlns:a16="http://schemas.microsoft.com/office/drawing/2014/main" id="{95CE23F3-1D68-462B-B6DB-7C0811A2F565}"/>
              </a:ext>
            </a:extLst>
          </p:cNvPr>
          <p:cNvSpPr>
            <a:spLocks noGrp="1" noChangeArrowheads="1"/>
          </p:cNvSpPr>
          <p:nvPr>
            <p:ph type="ftr" sz="quarter" idx="3"/>
          </p:nvPr>
        </p:nvSpPr>
        <p:spPr bwMode="auto">
          <a:xfrm>
            <a:off x="4164515" y="6248400"/>
            <a:ext cx="3859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anose="02020603050405020304" pitchFamily="18" charset="0"/>
              </a:defRPr>
            </a:lvl1pPr>
          </a:lstStyle>
          <a:p>
            <a:pPr>
              <a:defRPr/>
            </a:pPr>
            <a:endParaRPr lang="en-US" altLang="en-US"/>
          </a:p>
        </p:txBody>
      </p:sp>
      <p:sp>
        <p:nvSpPr>
          <p:cNvPr id="1030" name="Rectangle 6">
            <a:extLst>
              <a:ext uri="{FF2B5EF4-FFF2-40B4-BE49-F238E27FC236}">
                <a16:creationId xmlns:a16="http://schemas.microsoft.com/office/drawing/2014/main" id="{AF5CA58E-5BE9-4AAB-AF95-C7E01AAF944F}"/>
              </a:ext>
            </a:extLst>
          </p:cNvPr>
          <p:cNvSpPr>
            <a:spLocks noGrp="1" noChangeArrowheads="1"/>
          </p:cNvSpPr>
          <p:nvPr>
            <p:ph type="sldNum" sz="quarter" idx="4"/>
          </p:nvPr>
        </p:nvSpPr>
        <p:spPr bwMode="auto">
          <a:xfrm>
            <a:off x="8735324" y="6248400"/>
            <a:ext cx="25393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anose="02020603050405020304" pitchFamily="18" charset="0"/>
              </a:defRPr>
            </a:lvl1pPr>
          </a:lstStyle>
          <a:p>
            <a:pPr>
              <a:defRPr/>
            </a:pPr>
            <a:fld id="{53C82F75-442D-4F38-8B42-2CF7B2EE2AEB}" type="slidenum">
              <a:rPr lang="en-US" altLang="en-US"/>
              <a:pPr>
                <a:defRPr/>
              </a:pPr>
              <a:t>‹#›</a:t>
            </a:fld>
            <a:endParaRPr lang="en-US" altLang="en-US"/>
          </a:p>
        </p:txBody>
      </p:sp>
    </p:spTree>
    <p:extLst>
      <p:ext uri="{BB962C8B-B14F-4D97-AF65-F5344CB8AC3E}">
        <p14:creationId xmlns:p14="http://schemas.microsoft.com/office/powerpoint/2010/main" val="804897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split orient="vert"/>
  </p:transition>
  <p:txStyles>
    <p:titleStyle>
      <a:lvl1pPr algn="ctr" rtl="0" eaLnBrk="0" fontAlgn="base" hangingPunct="0">
        <a:spcBef>
          <a:spcPct val="0"/>
        </a:spcBef>
        <a:spcAft>
          <a:spcPct val="0"/>
        </a:spcAft>
        <a:defRPr sz="5000" kern="1200">
          <a:solidFill>
            <a:schemeClr val="tx2"/>
          </a:solidFill>
          <a:latin typeface="+mj-lt"/>
          <a:ea typeface="+mj-ea"/>
          <a:cs typeface="+mj-cs"/>
        </a:defRPr>
      </a:lvl1pPr>
      <a:lvl2pPr algn="ctr" rtl="0" eaLnBrk="0" fontAlgn="base" hangingPunct="0">
        <a:spcBef>
          <a:spcPct val="0"/>
        </a:spcBef>
        <a:spcAft>
          <a:spcPct val="0"/>
        </a:spcAft>
        <a:defRPr sz="5000">
          <a:solidFill>
            <a:schemeClr val="tx2"/>
          </a:solidFill>
          <a:latin typeface="Book Antiqua" panose="02040602050305030304" pitchFamily="18" charset="0"/>
        </a:defRPr>
      </a:lvl2pPr>
      <a:lvl3pPr algn="ctr" rtl="0" eaLnBrk="0" fontAlgn="base" hangingPunct="0">
        <a:spcBef>
          <a:spcPct val="0"/>
        </a:spcBef>
        <a:spcAft>
          <a:spcPct val="0"/>
        </a:spcAft>
        <a:defRPr sz="5000">
          <a:solidFill>
            <a:schemeClr val="tx2"/>
          </a:solidFill>
          <a:latin typeface="Book Antiqua" panose="02040602050305030304" pitchFamily="18" charset="0"/>
        </a:defRPr>
      </a:lvl3pPr>
      <a:lvl4pPr algn="ctr" rtl="0" eaLnBrk="0" fontAlgn="base" hangingPunct="0">
        <a:spcBef>
          <a:spcPct val="0"/>
        </a:spcBef>
        <a:spcAft>
          <a:spcPct val="0"/>
        </a:spcAft>
        <a:defRPr sz="5000">
          <a:solidFill>
            <a:schemeClr val="tx2"/>
          </a:solidFill>
          <a:latin typeface="Book Antiqua" panose="02040602050305030304" pitchFamily="18" charset="0"/>
        </a:defRPr>
      </a:lvl4pPr>
      <a:lvl5pPr algn="ctr" rtl="0" eaLnBrk="0" fontAlgn="base" hangingPunct="0">
        <a:spcBef>
          <a:spcPct val="0"/>
        </a:spcBef>
        <a:spcAft>
          <a:spcPct val="0"/>
        </a:spcAft>
        <a:defRPr sz="5000">
          <a:solidFill>
            <a:schemeClr val="tx2"/>
          </a:solidFill>
          <a:latin typeface="Book Antiqua" panose="02040602050305030304" pitchFamily="18" charset="0"/>
        </a:defRPr>
      </a:lvl5pPr>
      <a:lvl6pPr marL="457200" algn="ctr" rtl="0" eaLnBrk="0" fontAlgn="base" hangingPunct="0">
        <a:spcBef>
          <a:spcPct val="0"/>
        </a:spcBef>
        <a:spcAft>
          <a:spcPct val="0"/>
        </a:spcAft>
        <a:defRPr sz="5000">
          <a:solidFill>
            <a:schemeClr val="tx2"/>
          </a:solidFill>
          <a:latin typeface="Book Antiqua" panose="02040602050305030304" pitchFamily="18" charset="0"/>
        </a:defRPr>
      </a:lvl6pPr>
      <a:lvl7pPr marL="914400" algn="ctr" rtl="0" eaLnBrk="0" fontAlgn="base" hangingPunct="0">
        <a:spcBef>
          <a:spcPct val="0"/>
        </a:spcBef>
        <a:spcAft>
          <a:spcPct val="0"/>
        </a:spcAft>
        <a:defRPr sz="5000">
          <a:solidFill>
            <a:schemeClr val="tx2"/>
          </a:solidFill>
          <a:latin typeface="Book Antiqua" panose="02040602050305030304" pitchFamily="18" charset="0"/>
        </a:defRPr>
      </a:lvl7pPr>
      <a:lvl8pPr marL="1371600" algn="ctr" rtl="0" eaLnBrk="0" fontAlgn="base" hangingPunct="0">
        <a:spcBef>
          <a:spcPct val="0"/>
        </a:spcBef>
        <a:spcAft>
          <a:spcPct val="0"/>
        </a:spcAft>
        <a:defRPr sz="5000">
          <a:solidFill>
            <a:schemeClr val="tx2"/>
          </a:solidFill>
          <a:latin typeface="Book Antiqua" panose="02040602050305030304" pitchFamily="18" charset="0"/>
        </a:defRPr>
      </a:lvl8pPr>
      <a:lvl9pPr marL="1828800" algn="ctr" rtl="0" eaLnBrk="0" fontAlgn="base" hangingPunct="0">
        <a:spcBef>
          <a:spcPct val="0"/>
        </a:spcBef>
        <a:spcAft>
          <a:spcPct val="0"/>
        </a:spcAft>
        <a:defRPr sz="5000">
          <a:solidFill>
            <a:schemeClr val="tx2"/>
          </a:solidFill>
          <a:latin typeface="Book Antiqua" panose="02040602050305030304" pitchFamily="18" charset="0"/>
        </a:defRPr>
      </a:lvl9pPr>
    </p:titleStyle>
    <p:bodyStyle>
      <a:lvl1pPr marL="342900" indent="-342900" algn="l" rtl="0" eaLnBrk="0" fontAlgn="base" hangingPunct="0">
        <a:spcBef>
          <a:spcPct val="20000"/>
        </a:spcBef>
        <a:spcAft>
          <a:spcPct val="0"/>
        </a:spcAft>
        <a:buChar char="•"/>
        <a:defRPr sz="3200" b="1" kern="1200">
          <a:solidFill>
            <a:srgbClr val="66FF66"/>
          </a:solidFill>
          <a:latin typeface="+mn-lt"/>
          <a:ea typeface="+mn-ea"/>
          <a:cs typeface="+mn-cs"/>
        </a:defRPr>
      </a:lvl1pPr>
      <a:lvl2pPr marL="742950" indent="-285750" algn="l" rtl="0" eaLnBrk="0" fontAlgn="base" hangingPunct="0">
        <a:spcBef>
          <a:spcPct val="20000"/>
        </a:spcBef>
        <a:spcAft>
          <a:spcPct val="0"/>
        </a:spcAft>
        <a:buChar char="–"/>
        <a:defRPr sz="2800" b="1" kern="1200">
          <a:solidFill>
            <a:srgbClr val="66FF66"/>
          </a:solidFill>
          <a:latin typeface="+mn-lt"/>
          <a:ea typeface="+mn-ea"/>
          <a:cs typeface="+mn-cs"/>
        </a:defRPr>
      </a:lvl2pPr>
      <a:lvl3pPr marL="1143000" indent="-228600" algn="l" rtl="0" eaLnBrk="0" fontAlgn="base" hangingPunct="0">
        <a:spcBef>
          <a:spcPct val="20000"/>
        </a:spcBef>
        <a:spcAft>
          <a:spcPct val="0"/>
        </a:spcAft>
        <a:buChar char="•"/>
        <a:defRPr sz="2400" b="1" kern="1200">
          <a:solidFill>
            <a:srgbClr val="66FF66"/>
          </a:solidFill>
          <a:latin typeface="+mn-lt"/>
          <a:ea typeface="+mn-ea"/>
          <a:cs typeface="+mn-cs"/>
        </a:defRPr>
      </a:lvl3pPr>
      <a:lvl4pPr marL="1600200" indent="-228600" algn="l" rtl="0" eaLnBrk="0" fontAlgn="base" hangingPunct="0">
        <a:spcBef>
          <a:spcPct val="20000"/>
        </a:spcBef>
        <a:spcAft>
          <a:spcPct val="0"/>
        </a:spcAft>
        <a:buChar char="–"/>
        <a:defRPr sz="2000" b="1" kern="1200">
          <a:solidFill>
            <a:srgbClr val="66FF66"/>
          </a:solidFill>
          <a:latin typeface="+mn-lt"/>
          <a:ea typeface="+mn-ea"/>
          <a:cs typeface="+mn-cs"/>
        </a:defRPr>
      </a:lvl4pPr>
      <a:lvl5pPr marL="2057400" indent="-228600" algn="l" rtl="0" eaLnBrk="0" fontAlgn="base" hangingPunct="0">
        <a:spcBef>
          <a:spcPct val="20000"/>
        </a:spcBef>
        <a:spcAft>
          <a:spcPct val="0"/>
        </a:spcAft>
        <a:buChar char="»"/>
        <a:defRPr sz="2000" b="1" kern="1200">
          <a:solidFill>
            <a:srgbClr val="66FF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89009"/>
            <a:ext cx="11427023" cy="1143000"/>
          </a:xfrm>
        </p:spPr>
        <p:txBody>
          <a:bodyPr wrap="square" numCol="1" anchorCtr="0" compatLnSpc="1">
            <a:prstTxWarp prst="textNoShape">
              <a:avLst/>
            </a:prstTxWarp>
            <a:noAutofit/>
          </a:bodyPr>
          <a:lstStyle/>
          <a:p>
            <a:pPr algn="dist" eaLnBrk="1" hangingPunct="1">
              <a:defRPr/>
            </a:pPr>
            <a:r>
              <a:rPr lang="en-US" altLang="en-US" sz="7200" u="sng" dirty="0">
                <a:effectLst>
                  <a:outerShdw blurRad="38100" dist="38100" dir="2700000" algn="tl">
                    <a:srgbClr val="FFFFFF"/>
                  </a:outerShdw>
                </a:effectLst>
                <a:latin typeface="Stencil" panose="040409050D0802020404" pitchFamily="82" charset="0"/>
              </a:rPr>
              <a:t>Georgia Geography</a:t>
            </a:r>
          </a:p>
        </p:txBody>
      </p:sp>
      <p:pic>
        <p:nvPicPr>
          <p:cNvPr id="1026" name="Picture 2" descr="Image result for world map"/>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tretch>
            <a:fillRect/>
          </a:stretch>
        </p:blipFill>
        <p:spPr bwMode="auto">
          <a:xfrm>
            <a:off x="3340615" y="1752600"/>
            <a:ext cx="8542020" cy="4495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0812" y="2819400"/>
            <a:ext cx="3352800" cy="380411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3200" dirty="0">
                <a:latin typeface="Stencil" panose="040409050D0802020404" pitchFamily="82" charset="0"/>
              </a:rPr>
              <a:t>On a GLOBE, Georgia is located in 2 hemispheres</a:t>
            </a:r>
          </a:p>
          <a:p>
            <a:pPr marL="342900" indent="-342900">
              <a:lnSpc>
                <a:spcPct val="90000"/>
              </a:lnSpc>
              <a:buFont typeface="Arial" panose="020B0604020202020204" pitchFamily="34" charset="0"/>
              <a:buChar char="•"/>
            </a:pPr>
            <a:endParaRPr lang="en-US" sz="3200" dirty="0">
              <a:latin typeface="Stencil" panose="040409050D0802020404" pitchFamily="82" charset="0"/>
            </a:endParaRPr>
          </a:p>
          <a:p>
            <a:pPr marL="342900" indent="-342900">
              <a:lnSpc>
                <a:spcPct val="90000"/>
              </a:lnSpc>
              <a:buFont typeface="Arial" panose="020B0604020202020204" pitchFamily="34" charset="0"/>
              <a:buChar char="•"/>
            </a:pPr>
            <a:r>
              <a:rPr lang="en-US" sz="3600" b="1" dirty="0">
                <a:latin typeface="Stencil" panose="040409050D0802020404" pitchFamily="82" charset="0"/>
              </a:rPr>
              <a:t>Northern and Western</a:t>
            </a:r>
          </a:p>
        </p:txBody>
      </p:sp>
      <p:cxnSp>
        <p:nvCxnSpPr>
          <p:cNvPr id="12" name="Straight Arrow Connector 11"/>
          <p:cNvCxnSpPr/>
          <p:nvPr/>
        </p:nvCxnSpPr>
        <p:spPr>
          <a:xfrm flipH="1" flipV="1">
            <a:off x="7239108" y="1428750"/>
            <a:ext cx="76200" cy="48768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808412" y="3886200"/>
            <a:ext cx="807422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1030" name="Picture 6" descr="Image result for cardinal di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232009"/>
            <a:ext cx="1911370" cy="150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0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5551" t="5927" r="5555" b="5180"/>
          <a:stretch/>
        </p:blipFill>
        <p:spPr bwMode="auto">
          <a:xfrm>
            <a:off x="1522412" y="0"/>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0"/>
            <a:ext cx="597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a:off x="5256212" y="914400"/>
            <a:ext cx="457200" cy="1676400"/>
          </a:xfrm>
          <a:prstGeom prst="upArrow">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95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937" y="9525"/>
            <a:ext cx="9872948" cy="1356360"/>
          </a:xfrm>
        </p:spPr>
        <p:txBody>
          <a:bodyPr numCol="1" anchorCtr="0" compatLnSpc="1">
            <a:prstTxWarp prst="textNoShape">
              <a:avLst/>
            </a:prstTxWarp>
            <a:normAutofit/>
          </a:bodyPr>
          <a:lstStyle/>
          <a:p>
            <a:pPr algn="ctr" eaLnBrk="1" hangingPunct="1">
              <a:defRPr/>
            </a:pPr>
            <a:r>
              <a:rPr lang="en-US" altLang="en-US" u="sng" dirty="0">
                <a:effectLst>
                  <a:outerShdw blurRad="38100" dist="38100" dir="2700000" algn="tl">
                    <a:srgbClr val="FFFFFF"/>
                  </a:outerShdw>
                </a:effectLst>
                <a:latin typeface="Berlin Sans FB" panose="020E0602020502020306" pitchFamily="34" charset="0"/>
              </a:rPr>
              <a:t>Blue Ridge Region </a:t>
            </a:r>
          </a:p>
        </p:txBody>
      </p:sp>
      <p:graphicFrame>
        <p:nvGraphicFramePr>
          <p:cNvPr id="18" name="Content Placeholder 2">
            <a:extLst>
              <a:ext uri="{FF2B5EF4-FFF2-40B4-BE49-F238E27FC236}">
                <a16:creationId xmlns:a16="http://schemas.microsoft.com/office/drawing/2014/main" id="{A55DF78E-02B0-436D-ABEA-294399F40D14}"/>
              </a:ext>
            </a:extLst>
          </p:cNvPr>
          <p:cNvGraphicFramePr>
            <a:graphicFrameLocks noGrp="1"/>
          </p:cNvGraphicFramePr>
          <p:nvPr>
            <p:ph idx="1"/>
            <p:extLst>
              <p:ext uri="{D42A27DB-BD31-4B8C-83A1-F6EECF244321}">
                <p14:modId xmlns:p14="http://schemas.microsoft.com/office/powerpoint/2010/main" val="1321403409"/>
              </p:ext>
            </p:extLst>
          </p:nvPr>
        </p:nvGraphicFramePr>
        <p:xfrm>
          <a:off x="227010" y="1143000"/>
          <a:ext cx="11734801"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4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graphicEl>
                                              <a:dgm id="{FD3D703E-177F-4C40-B89A-A54633FAFBED}"/>
                                            </p:graphicEl>
                                          </p:spTgt>
                                        </p:tgtEl>
                                        <p:attrNameLst>
                                          <p:attrName>style.visibility</p:attrName>
                                        </p:attrNameLst>
                                      </p:cBhvr>
                                      <p:to>
                                        <p:strVal val="visible"/>
                                      </p:to>
                                    </p:set>
                                    <p:anim calcmode="lin" valueType="num">
                                      <p:cBhvr>
                                        <p:cTn id="7" dur="500" fill="hold"/>
                                        <p:tgtEl>
                                          <p:spTgt spid="18">
                                            <p:graphicEl>
                                              <a:dgm id="{FD3D703E-177F-4C40-B89A-A54633FAFBED}"/>
                                            </p:graphicEl>
                                          </p:spTgt>
                                        </p:tgtEl>
                                        <p:attrNameLst>
                                          <p:attrName>ppt_w</p:attrName>
                                        </p:attrNameLst>
                                      </p:cBhvr>
                                      <p:tavLst>
                                        <p:tav tm="0">
                                          <p:val>
                                            <p:fltVal val="0"/>
                                          </p:val>
                                        </p:tav>
                                        <p:tav tm="100000">
                                          <p:val>
                                            <p:strVal val="#ppt_w"/>
                                          </p:val>
                                        </p:tav>
                                      </p:tavLst>
                                    </p:anim>
                                    <p:anim calcmode="lin" valueType="num">
                                      <p:cBhvr>
                                        <p:cTn id="8" dur="500" fill="hold"/>
                                        <p:tgtEl>
                                          <p:spTgt spid="18">
                                            <p:graphicEl>
                                              <a:dgm id="{FD3D703E-177F-4C40-B89A-A54633FAFBED}"/>
                                            </p:graphicEl>
                                          </p:spTgt>
                                        </p:tgtEl>
                                        <p:attrNameLst>
                                          <p:attrName>ppt_h</p:attrName>
                                        </p:attrNameLst>
                                      </p:cBhvr>
                                      <p:tavLst>
                                        <p:tav tm="0">
                                          <p:val>
                                            <p:fltVal val="0"/>
                                          </p:val>
                                        </p:tav>
                                        <p:tav tm="100000">
                                          <p:val>
                                            <p:strVal val="#ppt_h"/>
                                          </p:val>
                                        </p:tav>
                                      </p:tavLst>
                                    </p:anim>
                                    <p:animEffect transition="in" filter="fade">
                                      <p:cBhvr>
                                        <p:cTn id="9" dur="500"/>
                                        <p:tgtEl>
                                          <p:spTgt spid="18">
                                            <p:graphicEl>
                                              <a:dgm id="{FD3D703E-177F-4C40-B89A-A54633FAFBE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graphicEl>
                                              <a:dgm id="{00C0CD21-C421-4599-AE07-E609F71D059B}"/>
                                            </p:graphicEl>
                                          </p:spTgt>
                                        </p:tgtEl>
                                        <p:attrNameLst>
                                          <p:attrName>style.visibility</p:attrName>
                                        </p:attrNameLst>
                                      </p:cBhvr>
                                      <p:to>
                                        <p:strVal val="visible"/>
                                      </p:to>
                                    </p:set>
                                    <p:anim calcmode="lin" valueType="num">
                                      <p:cBhvr>
                                        <p:cTn id="14" dur="500" fill="hold"/>
                                        <p:tgtEl>
                                          <p:spTgt spid="18">
                                            <p:graphicEl>
                                              <a:dgm id="{00C0CD21-C421-4599-AE07-E609F71D059B}"/>
                                            </p:graphicEl>
                                          </p:spTgt>
                                        </p:tgtEl>
                                        <p:attrNameLst>
                                          <p:attrName>ppt_w</p:attrName>
                                        </p:attrNameLst>
                                      </p:cBhvr>
                                      <p:tavLst>
                                        <p:tav tm="0">
                                          <p:val>
                                            <p:fltVal val="0"/>
                                          </p:val>
                                        </p:tav>
                                        <p:tav tm="100000">
                                          <p:val>
                                            <p:strVal val="#ppt_w"/>
                                          </p:val>
                                        </p:tav>
                                      </p:tavLst>
                                    </p:anim>
                                    <p:anim calcmode="lin" valueType="num">
                                      <p:cBhvr>
                                        <p:cTn id="15" dur="500" fill="hold"/>
                                        <p:tgtEl>
                                          <p:spTgt spid="18">
                                            <p:graphicEl>
                                              <a:dgm id="{00C0CD21-C421-4599-AE07-E609F71D059B}"/>
                                            </p:graphicEl>
                                          </p:spTgt>
                                        </p:tgtEl>
                                        <p:attrNameLst>
                                          <p:attrName>ppt_h</p:attrName>
                                        </p:attrNameLst>
                                      </p:cBhvr>
                                      <p:tavLst>
                                        <p:tav tm="0">
                                          <p:val>
                                            <p:fltVal val="0"/>
                                          </p:val>
                                        </p:tav>
                                        <p:tav tm="100000">
                                          <p:val>
                                            <p:strVal val="#ppt_h"/>
                                          </p:val>
                                        </p:tav>
                                      </p:tavLst>
                                    </p:anim>
                                    <p:animEffect transition="in" filter="fade">
                                      <p:cBhvr>
                                        <p:cTn id="16" dur="500"/>
                                        <p:tgtEl>
                                          <p:spTgt spid="18">
                                            <p:graphicEl>
                                              <a:dgm id="{00C0CD21-C421-4599-AE07-E609F71D059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graphicEl>
                                              <a:dgm id="{6EE9E3DE-743F-42DE-86E3-267780FB7089}"/>
                                            </p:graphicEl>
                                          </p:spTgt>
                                        </p:tgtEl>
                                        <p:attrNameLst>
                                          <p:attrName>style.visibility</p:attrName>
                                        </p:attrNameLst>
                                      </p:cBhvr>
                                      <p:to>
                                        <p:strVal val="visible"/>
                                      </p:to>
                                    </p:set>
                                    <p:anim calcmode="lin" valueType="num">
                                      <p:cBhvr>
                                        <p:cTn id="21" dur="500" fill="hold"/>
                                        <p:tgtEl>
                                          <p:spTgt spid="18">
                                            <p:graphicEl>
                                              <a:dgm id="{6EE9E3DE-743F-42DE-86E3-267780FB7089}"/>
                                            </p:graphicEl>
                                          </p:spTgt>
                                        </p:tgtEl>
                                        <p:attrNameLst>
                                          <p:attrName>ppt_w</p:attrName>
                                        </p:attrNameLst>
                                      </p:cBhvr>
                                      <p:tavLst>
                                        <p:tav tm="0">
                                          <p:val>
                                            <p:fltVal val="0"/>
                                          </p:val>
                                        </p:tav>
                                        <p:tav tm="100000">
                                          <p:val>
                                            <p:strVal val="#ppt_w"/>
                                          </p:val>
                                        </p:tav>
                                      </p:tavLst>
                                    </p:anim>
                                    <p:anim calcmode="lin" valueType="num">
                                      <p:cBhvr>
                                        <p:cTn id="22" dur="500" fill="hold"/>
                                        <p:tgtEl>
                                          <p:spTgt spid="18">
                                            <p:graphicEl>
                                              <a:dgm id="{6EE9E3DE-743F-42DE-86E3-267780FB7089}"/>
                                            </p:graphicEl>
                                          </p:spTgt>
                                        </p:tgtEl>
                                        <p:attrNameLst>
                                          <p:attrName>ppt_h</p:attrName>
                                        </p:attrNameLst>
                                      </p:cBhvr>
                                      <p:tavLst>
                                        <p:tav tm="0">
                                          <p:val>
                                            <p:fltVal val="0"/>
                                          </p:val>
                                        </p:tav>
                                        <p:tav tm="100000">
                                          <p:val>
                                            <p:strVal val="#ppt_h"/>
                                          </p:val>
                                        </p:tav>
                                      </p:tavLst>
                                    </p:anim>
                                    <p:animEffect transition="in" filter="fade">
                                      <p:cBhvr>
                                        <p:cTn id="23" dur="500"/>
                                        <p:tgtEl>
                                          <p:spTgt spid="18">
                                            <p:graphicEl>
                                              <a:dgm id="{6EE9E3DE-743F-42DE-86E3-267780FB708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graphicEl>
                                              <a:dgm id="{A359D1D6-417C-400D-8BAC-196BDCC71718}"/>
                                            </p:graphicEl>
                                          </p:spTgt>
                                        </p:tgtEl>
                                        <p:attrNameLst>
                                          <p:attrName>style.visibility</p:attrName>
                                        </p:attrNameLst>
                                      </p:cBhvr>
                                      <p:to>
                                        <p:strVal val="visible"/>
                                      </p:to>
                                    </p:set>
                                    <p:anim calcmode="lin" valueType="num">
                                      <p:cBhvr>
                                        <p:cTn id="28" dur="500" fill="hold"/>
                                        <p:tgtEl>
                                          <p:spTgt spid="18">
                                            <p:graphicEl>
                                              <a:dgm id="{A359D1D6-417C-400D-8BAC-196BDCC71718}"/>
                                            </p:graphicEl>
                                          </p:spTgt>
                                        </p:tgtEl>
                                        <p:attrNameLst>
                                          <p:attrName>ppt_w</p:attrName>
                                        </p:attrNameLst>
                                      </p:cBhvr>
                                      <p:tavLst>
                                        <p:tav tm="0">
                                          <p:val>
                                            <p:fltVal val="0"/>
                                          </p:val>
                                        </p:tav>
                                        <p:tav tm="100000">
                                          <p:val>
                                            <p:strVal val="#ppt_w"/>
                                          </p:val>
                                        </p:tav>
                                      </p:tavLst>
                                    </p:anim>
                                    <p:anim calcmode="lin" valueType="num">
                                      <p:cBhvr>
                                        <p:cTn id="29" dur="500" fill="hold"/>
                                        <p:tgtEl>
                                          <p:spTgt spid="18">
                                            <p:graphicEl>
                                              <a:dgm id="{A359D1D6-417C-400D-8BAC-196BDCC71718}"/>
                                            </p:graphicEl>
                                          </p:spTgt>
                                        </p:tgtEl>
                                        <p:attrNameLst>
                                          <p:attrName>ppt_h</p:attrName>
                                        </p:attrNameLst>
                                      </p:cBhvr>
                                      <p:tavLst>
                                        <p:tav tm="0">
                                          <p:val>
                                            <p:fltVal val="0"/>
                                          </p:val>
                                        </p:tav>
                                        <p:tav tm="100000">
                                          <p:val>
                                            <p:strVal val="#ppt_h"/>
                                          </p:val>
                                        </p:tav>
                                      </p:tavLst>
                                    </p:anim>
                                    <p:animEffect transition="in" filter="fade">
                                      <p:cBhvr>
                                        <p:cTn id="30" dur="500"/>
                                        <p:tgtEl>
                                          <p:spTgt spid="18">
                                            <p:graphicEl>
                                              <a:dgm id="{A359D1D6-417C-400D-8BAC-196BDCC7171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graphicEl>
                                              <a:dgm id="{88F1BBD8-A63B-4FAA-807E-0DBED6320CF8}"/>
                                            </p:graphicEl>
                                          </p:spTgt>
                                        </p:tgtEl>
                                        <p:attrNameLst>
                                          <p:attrName>style.visibility</p:attrName>
                                        </p:attrNameLst>
                                      </p:cBhvr>
                                      <p:to>
                                        <p:strVal val="visible"/>
                                      </p:to>
                                    </p:set>
                                    <p:anim calcmode="lin" valueType="num">
                                      <p:cBhvr>
                                        <p:cTn id="35" dur="500" fill="hold"/>
                                        <p:tgtEl>
                                          <p:spTgt spid="18">
                                            <p:graphicEl>
                                              <a:dgm id="{88F1BBD8-A63B-4FAA-807E-0DBED6320CF8}"/>
                                            </p:graphicEl>
                                          </p:spTgt>
                                        </p:tgtEl>
                                        <p:attrNameLst>
                                          <p:attrName>ppt_w</p:attrName>
                                        </p:attrNameLst>
                                      </p:cBhvr>
                                      <p:tavLst>
                                        <p:tav tm="0">
                                          <p:val>
                                            <p:fltVal val="0"/>
                                          </p:val>
                                        </p:tav>
                                        <p:tav tm="100000">
                                          <p:val>
                                            <p:strVal val="#ppt_w"/>
                                          </p:val>
                                        </p:tav>
                                      </p:tavLst>
                                    </p:anim>
                                    <p:anim calcmode="lin" valueType="num">
                                      <p:cBhvr>
                                        <p:cTn id="36" dur="500" fill="hold"/>
                                        <p:tgtEl>
                                          <p:spTgt spid="18">
                                            <p:graphicEl>
                                              <a:dgm id="{88F1BBD8-A63B-4FAA-807E-0DBED6320CF8}"/>
                                            </p:graphicEl>
                                          </p:spTgt>
                                        </p:tgtEl>
                                        <p:attrNameLst>
                                          <p:attrName>ppt_h</p:attrName>
                                        </p:attrNameLst>
                                      </p:cBhvr>
                                      <p:tavLst>
                                        <p:tav tm="0">
                                          <p:val>
                                            <p:fltVal val="0"/>
                                          </p:val>
                                        </p:tav>
                                        <p:tav tm="100000">
                                          <p:val>
                                            <p:strVal val="#ppt_h"/>
                                          </p:val>
                                        </p:tav>
                                      </p:tavLst>
                                    </p:anim>
                                    <p:animEffect transition="in" filter="fade">
                                      <p:cBhvr>
                                        <p:cTn id="37" dur="500"/>
                                        <p:tgtEl>
                                          <p:spTgt spid="18">
                                            <p:graphicEl>
                                              <a:dgm id="{88F1BBD8-A63B-4FAA-807E-0DBED6320CF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graphicEl>
                                              <a:dgm id="{FE530095-798E-496F-87C7-6F1D127189C4}"/>
                                            </p:graphicEl>
                                          </p:spTgt>
                                        </p:tgtEl>
                                        <p:attrNameLst>
                                          <p:attrName>style.visibility</p:attrName>
                                        </p:attrNameLst>
                                      </p:cBhvr>
                                      <p:to>
                                        <p:strVal val="visible"/>
                                      </p:to>
                                    </p:set>
                                    <p:anim calcmode="lin" valueType="num">
                                      <p:cBhvr>
                                        <p:cTn id="42" dur="500" fill="hold"/>
                                        <p:tgtEl>
                                          <p:spTgt spid="18">
                                            <p:graphicEl>
                                              <a:dgm id="{FE530095-798E-496F-87C7-6F1D127189C4}"/>
                                            </p:graphicEl>
                                          </p:spTgt>
                                        </p:tgtEl>
                                        <p:attrNameLst>
                                          <p:attrName>ppt_w</p:attrName>
                                        </p:attrNameLst>
                                      </p:cBhvr>
                                      <p:tavLst>
                                        <p:tav tm="0">
                                          <p:val>
                                            <p:fltVal val="0"/>
                                          </p:val>
                                        </p:tav>
                                        <p:tav tm="100000">
                                          <p:val>
                                            <p:strVal val="#ppt_w"/>
                                          </p:val>
                                        </p:tav>
                                      </p:tavLst>
                                    </p:anim>
                                    <p:anim calcmode="lin" valueType="num">
                                      <p:cBhvr>
                                        <p:cTn id="43" dur="500" fill="hold"/>
                                        <p:tgtEl>
                                          <p:spTgt spid="18">
                                            <p:graphicEl>
                                              <a:dgm id="{FE530095-798E-496F-87C7-6F1D127189C4}"/>
                                            </p:graphicEl>
                                          </p:spTgt>
                                        </p:tgtEl>
                                        <p:attrNameLst>
                                          <p:attrName>ppt_h</p:attrName>
                                        </p:attrNameLst>
                                      </p:cBhvr>
                                      <p:tavLst>
                                        <p:tav tm="0">
                                          <p:val>
                                            <p:fltVal val="0"/>
                                          </p:val>
                                        </p:tav>
                                        <p:tav tm="100000">
                                          <p:val>
                                            <p:strVal val="#ppt_h"/>
                                          </p:val>
                                        </p:tav>
                                      </p:tavLst>
                                    </p:anim>
                                    <p:animEffect transition="in" filter="fade">
                                      <p:cBhvr>
                                        <p:cTn id="44" dur="500"/>
                                        <p:tgtEl>
                                          <p:spTgt spid="18">
                                            <p:graphicEl>
                                              <a:dgm id="{FE530095-798E-496F-87C7-6F1D127189C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graphicEl>
                                              <a:dgm id="{E7D0798A-B032-4C66-89D1-A15DC7E97E29}"/>
                                            </p:graphicEl>
                                          </p:spTgt>
                                        </p:tgtEl>
                                        <p:attrNameLst>
                                          <p:attrName>style.visibility</p:attrName>
                                        </p:attrNameLst>
                                      </p:cBhvr>
                                      <p:to>
                                        <p:strVal val="visible"/>
                                      </p:to>
                                    </p:set>
                                    <p:anim calcmode="lin" valueType="num">
                                      <p:cBhvr>
                                        <p:cTn id="49" dur="500" fill="hold"/>
                                        <p:tgtEl>
                                          <p:spTgt spid="18">
                                            <p:graphicEl>
                                              <a:dgm id="{E7D0798A-B032-4C66-89D1-A15DC7E97E29}"/>
                                            </p:graphicEl>
                                          </p:spTgt>
                                        </p:tgtEl>
                                        <p:attrNameLst>
                                          <p:attrName>ppt_w</p:attrName>
                                        </p:attrNameLst>
                                      </p:cBhvr>
                                      <p:tavLst>
                                        <p:tav tm="0">
                                          <p:val>
                                            <p:fltVal val="0"/>
                                          </p:val>
                                        </p:tav>
                                        <p:tav tm="100000">
                                          <p:val>
                                            <p:strVal val="#ppt_w"/>
                                          </p:val>
                                        </p:tav>
                                      </p:tavLst>
                                    </p:anim>
                                    <p:anim calcmode="lin" valueType="num">
                                      <p:cBhvr>
                                        <p:cTn id="50" dur="500" fill="hold"/>
                                        <p:tgtEl>
                                          <p:spTgt spid="18">
                                            <p:graphicEl>
                                              <a:dgm id="{E7D0798A-B032-4C66-89D1-A15DC7E97E29}"/>
                                            </p:graphicEl>
                                          </p:spTgt>
                                        </p:tgtEl>
                                        <p:attrNameLst>
                                          <p:attrName>ppt_h</p:attrName>
                                        </p:attrNameLst>
                                      </p:cBhvr>
                                      <p:tavLst>
                                        <p:tav tm="0">
                                          <p:val>
                                            <p:fltVal val="0"/>
                                          </p:val>
                                        </p:tav>
                                        <p:tav tm="100000">
                                          <p:val>
                                            <p:strVal val="#ppt_h"/>
                                          </p:val>
                                        </p:tav>
                                      </p:tavLst>
                                    </p:anim>
                                    <p:animEffect transition="in" filter="fade">
                                      <p:cBhvr>
                                        <p:cTn id="51" dur="500"/>
                                        <p:tgtEl>
                                          <p:spTgt spid="18">
                                            <p:graphicEl>
                                              <a:dgm id="{E7D0798A-B032-4C66-89D1-A15DC7E97E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5551" t="5927" r="5555" b="5180"/>
          <a:stretch/>
        </p:blipFill>
        <p:spPr bwMode="auto">
          <a:xfrm>
            <a:off x="1522412" y="0"/>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0"/>
            <a:ext cx="597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rot="3707161">
            <a:off x="3512098" y="2350312"/>
            <a:ext cx="457200" cy="1676400"/>
          </a:xfrm>
          <a:prstGeom prst="upArrow">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0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8258" y="228600"/>
            <a:ext cx="9872948" cy="838200"/>
          </a:xfrm>
        </p:spPr>
        <p:txBody>
          <a:bodyPr numCol="1" anchorCtr="0" compatLnSpc="1">
            <a:prstTxWarp prst="textNoShape">
              <a:avLst/>
            </a:prstTxWarp>
            <a:normAutofit/>
          </a:bodyPr>
          <a:lstStyle/>
          <a:p>
            <a:pPr algn="ctr" eaLnBrk="1" hangingPunct="1">
              <a:defRPr/>
            </a:pPr>
            <a:r>
              <a:rPr lang="en-US" altLang="en-US" u="sng" dirty="0">
                <a:effectLst>
                  <a:outerShdw blurRad="38100" dist="38100" dir="2700000" algn="tl">
                    <a:srgbClr val="FFFFFF"/>
                  </a:outerShdw>
                </a:effectLst>
                <a:latin typeface="Berlin Sans FB" panose="020E0602020502020306" pitchFamily="34" charset="0"/>
              </a:rPr>
              <a:t>Piedmont Region</a:t>
            </a:r>
          </a:p>
        </p:txBody>
      </p:sp>
      <p:graphicFrame>
        <p:nvGraphicFramePr>
          <p:cNvPr id="5" name="Content Placeholder 2">
            <a:extLst>
              <a:ext uri="{FF2B5EF4-FFF2-40B4-BE49-F238E27FC236}">
                <a16:creationId xmlns:a16="http://schemas.microsoft.com/office/drawing/2014/main" id="{B7BEAD62-8354-420C-8352-E4F0266EB546}"/>
              </a:ext>
            </a:extLst>
          </p:cNvPr>
          <p:cNvGraphicFramePr>
            <a:graphicFrameLocks noGrp="1"/>
          </p:cNvGraphicFramePr>
          <p:nvPr>
            <p:ph idx="1"/>
            <p:extLst>
              <p:ext uri="{D42A27DB-BD31-4B8C-83A1-F6EECF244321}">
                <p14:modId xmlns:p14="http://schemas.microsoft.com/office/powerpoint/2010/main" val="1130546414"/>
              </p:ext>
            </p:extLst>
          </p:nvPr>
        </p:nvGraphicFramePr>
        <p:xfrm>
          <a:off x="303212" y="1066800"/>
          <a:ext cx="11582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76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B4142CBA-DBAF-4C5A-B238-AA41429714A2}"/>
                                            </p:graphicEl>
                                          </p:spTgt>
                                        </p:tgtEl>
                                        <p:attrNameLst>
                                          <p:attrName>style.visibility</p:attrName>
                                        </p:attrNameLst>
                                      </p:cBhvr>
                                      <p:to>
                                        <p:strVal val="visible"/>
                                      </p:to>
                                    </p:set>
                                    <p:anim calcmode="lin" valueType="num">
                                      <p:cBhvr>
                                        <p:cTn id="7" dur="500" fill="hold"/>
                                        <p:tgtEl>
                                          <p:spTgt spid="5">
                                            <p:graphicEl>
                                              <a:dgm id="{B4142CBA-DBAF-4C5A-B238-AA41429714A2}"/>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B4142CBA-DBAF-4C5A-B238-AA41429714A2}"/>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B4142CBA-DBAF-4C5A-B238-AA41429714A2}"/>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E005C139-F57A-4C72-8BCD-84A26E984C5B}"/>
                                            </p:graphicEl>
                                          </p:spTgt>
                                        </p:tgtEl>
                                        <p:attrNameLst>
                                          <p:attrName>style.visibility</p:attrName>
                                        </p:attrNameLst>
                                      </p:cBhvr>
                                      <p:to>
                                        <p:strVal val="visible"/>
                                      </p:to>
                                    </p:set>
                                    <p:anim calcmode="lin" valueType="num">
                                      <p:cBhvr>
                                        <p:cTn id="12" dur="500" fill="hold"/>
                                        <p:tgtEl>
                                          <p:spTgt spid="5">
                                            <p:graphicEl>
                                              <a:dgm id="{E005C139-F57A-4C72-8BCD-84A26E984C5B}"/>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E005C139-F57A-4C72-8BCD-84A26E984C5B}"/>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E005C139-F57A-4C72-8BCD-84A26E984C5B}"/>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52EFD907-5F6D-4B22-875C-122D3F103732}"/>
                                            </p:graphicEl>
                                          </p:spTgt>
                                        </p:tgtEl>
                                        <p:attrNameLst>
                                          <p:attrName>style.visibility</p:attrName>
                                        </p:attrNameLst>
                                      </p:cBhvr>
                                      <p:to>
                                        <p:strVal val="visible"/>
                                      </p:to>
                                    </p:set>
                                    <p:anim calcmode="lin" valueType="num">
                                      <p:cBhvr>
                                        <p:cTn id="17" dur="500" fill="hold"/>
                                        <p:tgtEl>
                                          <p:spTgt spid="5">
                                            <p:graphicEl>
                                              <a:dgm id="{52EFD907-5F6D-4B22-875C-122D3F103732}"/>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52EFD907-5F6D-4B22-875C-122D3F103732}"/>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52EFD907-5F6D-4B22-875C-122D3F10373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graphicEl>
                                              <a:dgm id="{84B2E96D-548A-4B0A-BACF-DA8E99804C04}"/>
                                            </p:graphicEl>
                                          </p:spTgt>
                                        </p:tgtEl>
                                        <p:attrNameLst>
                                          <p:attrName>style.visibility</p:attrName>
                                        </p:attrNameLst>
                                      </p:cBhvr>
                                      <p:to>
                                        <p:strVal val="visible"/>
                                      </p:to>
                                    </p:set>
                                    <p:anim calcmode="lin" valueType="num">
                                      <p:cBhvr>
                                        <p:cTn id="24" dur="500" fill="hold"/>
                                        <p:tgtEl>
                                          <p:spTgt spid="5">
                                            <p:graphicEl>
                                              <a:dgm id="{84B2E96D-548A-4B0A-BACF-DA8E99804C04}"/>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84B2E96D-548A-4B0A-BACF-DA8E99804C04}"/>
                                            </p:graphicEl>
                                          </p:spTgt>
                                        </p:tgtEl>
                                        <p:attrNameLst>
                                          <p:attrName>ppt_h</p:attrName>
                                        </p:attrNameLst>
                                      </p:cBhvr>
                                      <p:tavLst>
                                        <p:tav tm="0">
                                          <p:val>
                                            <p:fltVal val="0"/>
                                          </p:val>
                                        </p:tav>
                                        <p:tav tm="100000">
                                          <p:val>
                                            <p:strVal val="#ppt_h"/>
                                          </p:val>
                                        </p:tav>
                                      </p:tavLst>
                                    </p:anim>
                                    <p:animEffect transition="in" filter="fade">
                                      <p:cBhvr>
                                        <p:cTn id="26" dur="500"/>
                                        <p:tgtEl>
                                          <p:spTgt spid="5">
                                            <p:graphicEl>
                                              <a:dgm id="{84B2E96D-548A-4B0A-BACF-DA8E99804C04}"/>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graphicEl>
                                              <a:dgm id="{14935535-9F59-47EE-B84B-5E1682AD0955}"/>
                                            </p:graphicEl>
                                          </p:spTgt>
                                        </p:tgtEl>
                                        <p:attrNameLst>
                                          <p:attrName>style.visibility</p:attrName>
                                        </p:attrNameLst>
                                      </p:cBhvr>
                                      <p:to>
                                        <p:strVal val="visible"/>
                                      </p:to>
                                    </p:set>
                                    <p:anim calcmode="lin" valueType="num">
                                      <p:cBhvr>
                                        <p:cTn id="29" dur="500" fill="hold"/>
                                        <p:tgtEl>
                                          <p:spTgt spid="5">
                                            <p:graphicEl>
                                              <a:dgm id="{14935535-9F59-47EE-B84B-5E1682AD0955}"/>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14935535-9F59-47EE-B84B-5E1682AD0955}"/>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14935535-9F59-47EE-B84B-5E1682AD0955}"/>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82995D30-E1FF-4C9B-8385-DD6E388E46D3}"/>
                                            </p:graphicEl>
                                          </p:spTgt>
                                        </p:tgtEl>
                                        <p:attrNameLst>
                                          <p:attrName>style.visibility</p:attrName>
                                        </p:attrNameLst>
                                      </p:cBhvr>
                                      <p:to>
                                        <p:strVal val="visible"/>
                                      </p:to>
                                    </p:set>
                                    <p:anim calcmode="lin" valueType="num">
                                      <p:cBhvr>
                                        <p:cTn id="34" dur="500" fill="hold"/>
                                        <p:tgtEl>
                                          <p:spTgt spid="5">
                                            <p:graphicEl>
                                              <a:dgm id="{82995D30-E1FF-4C9B-8385-DD6E388E46D3}"/>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2995D30-E1FF-4C9B-8385-DD6E388E46D3}"/>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2995D30-E1FF-4C9B-8385-DD6E388E46D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60FD795C-664F-4A2A-8415-8FB9D2ACEB07}"/>
                                            </p:graphicEl>
                                          </p:spTgt>
                                        </p:tgtEl>
                                        <p:attrNameLst>
                                          <p:attrName>style.visibility</p:attrName>
                                        </p:attrNameLst>
                                      </p:cBhvr>
                                      <p:to>
                                        <p:strVal val="visible"/>
                                      </p:to>
                                    </p:set>
                                    <p:anim calcmode="lin" valueType="num">
                                      <p:cBhvr>
                                        <p:cTn id="41" dur="500" fill="hold"/>
                                        <p:tgtEl>
                                          <p:spTgt spid="5">
                                            <p:graphicEl>
                                              <a:dgm id="{60FD795C-664F-4A2A-8415-8FB9D2ACEB07}"/>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60FD795C-664F-4A2A-8415-8FB9D2ACEB07}"/>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60FD795C-664F-4A2A-8415-8FB9D2ACEB07}"/>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
                                            <p:graphicEl>
                                              <a:dgm id="{3F44C3F6-C069-47C7-BAC4-6EE97A83B636}"/>
                                            </p:graphicEl>
                                          </p:spTgt>
                                        </p:tgtEl>
                                        <p:attrNameLst>
                                          <p:attrName>style.visibility</p:attrName>
                                        </p:attrNameLst>
                                      </p:cBhvr>
                                      <p:to>
                                        <p:strVal val="visible"/>
                                      </p:to>
                                    </p:set>
                                    <p:anim calcmode="lin" valueType="num">
                                      <p:cBhvr>
                                        <p:cTn id="46" dur="500" fill="hold"/>
                                        <p:tgtEl>
                                          <p:spTgt spid="5">
                                            <p:graphicEl>
                                              <a:dgm id="{3F44C3F6-C069-47C7-BAC4-6EE97A83B636}"/>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3F44C3F6-C069-47C7-BAC4-6EE97A83B636}"/>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3F44C3F6-C069-47C7-BAC4-6EE97A83B636}"/>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B4512057-ED64-4EFA-80A4-F5521DA1D738}"/>
                                            </p:graphicEl>
                                          </p:spTgt>
                                        </p:tgtEl>
                                        <p:attrNameLst>
                                          <p:attrName>style.visibility</p:attrName>
                                        </p:attrNameLst>
                                      </p:cBhvr>
                                      <p:to>
                                        <p:strVal val="visible"/>
                                      </p:to>
                                    </p:set>
                                    <p:anim calcmode="lin" valueType="num">
                                      <p:cBhvr>
                                        <p:cTn id="51" dur="500" fill="hold"/>
                                        <p:tgtEl>
                                          <p:spTgt spid="5">
                                            <p:graphicEl>
                                              <a:dgm id="{B4512057-ED64-4EFA-80A4-F5521DA1D738}"/>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B4512057-ED64-4EFA-80A4-F5521DA1D738}"/>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B4512057-ED64-4EFA-80A4-F5521DA1D738}"/>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graphicEl>
                                              <a:dgm id="{D9E1C5F4-454B-42AB-9F2F-898A7D81032D}"/>
                                            </p:graphicEl>
                                          </p:spTgt>
                                        </p:tgtEl>
                                        <p:attrNameLst>
                                          <p:attrName>style.visibility</p:attrName>
                                        </p:attrNameLst>
                                      </p:cBhvr>
                                      <p:to>
                                        <p:strVal val="visible"/>
                                      </p:to>
                                    </p:set>
                                    <p:anim calcmode="lin" valueType="num">
                                      <p:cBhvr>
                                        <p:cTn id="58" dur="500" fill="hold"/>
                                        <p:tgtEl>
                                          <p:spTgt spid="5">
                                            <p:graphicEl>
                                              <a:dgm id="{D9E1C5F4-454B-42AB-9F2F-898A7D81032D}"/>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D9E1C5F4-454B-42AB-9F2F-898A7D81032D}"/>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D9E1C5F4-454B-42AB-9F2F-898A7D81032D}"/>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graphicEl>
                                              <a:dgm id="{D195318C-948E-4116-857A-533FFDAB09BF}"/>
                                            </p:graphicEl>
                                          </p:spTgt>
                                        </p:tgtEl>
                                        <p:attrNameLst>
                                          <p:attrName>style.visibility</p:attrName>
                                        </p:attrNameLst>
                                      </p:cBhvr>
                                      <p:to>
                                        <p:strVal val="visible"/>
                                      </p:to>
                                    </p:set>
                                    <p:anim calcmode="lin" valueType="num">
                                      <p:cBhvr>
                                        <p:cTn id="63" dur="500" fill="hold"/>
                                        <p:tgtEl>
                                          <p:spTgt spid="5">
                                            <p:graphicEl>
                                              <a:dgm id="{D195318C-948E-4116-857A-533FFDAB09BF}"/>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D195318C-948E-4116-857A-533FFDAB09BF}"/>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D195318C-948E-4116-857A-533FFDAB09BF}"/>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
                                            <p:graphicEl>
                                              <a:dgm id="{AE32EF55-4E76-4DA5-83DE-0CBA106F15F6}"/>
                                            </p:graphicEl>
                                          </p:spTgt>
                                        </p:tgtEl>
                                        <p:attrNameLst>
                                          <p:attrName>style.visibility</p:attrName>
                                        </p:attrNameLst>
                                      </p:cBhvr>
                                      <p:to>
                                        <p:strVal val="visible"/>
                                      </p:to>
                                    </p:set>
                                    <p:anim calcmode="lin" valueType="num">
                                      <p:cBhvr>
                                        <p:cTn id="68" dur="500" fill="hold"/>
                                        <p:tgtEl>
                                          <p:spTgt spid="5">
                                            <p:graphicEl>
                                              <a:dgm id="{AE32EF55-4E76-4DA5-83DE-0CBA106F15F6}"/>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AE32EF55-4E76-4DA5-83DE-0CBA106F15F6}"/>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AE32EF55-4E76-4DA5-83DE-0CBA106F15F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
                                            <p:graphicEl>
                                              <a:dgm id="{DF919320-CAD6-4CF1-8AB9-9C8F1959DD31}"/>
                                            </p:graphicEl>
                                          </p:spTgt>
                                        </p:tgtEl>
                                        <p:attrNameLst>
                                          <p:attrName>style.visibility</p:attrName>
                                        </p:attrNameLst>
                                      </p:cBhvr>
                                      <p:to>
                                        <p:strVal val="visible"/>
                                      </p:to>
                                    </p:set>
                                    <p:anim calcmode="lin" valueType="num">
                                      <p:cBhvr>
                                        <p:cTn id="75" dur="500" fill="hold"/>
                                        <p:tgtEl>
                                          <p:spTgt spid="5">
                                            <p:graphicEl>
                                              <a:dgm id="{DF919320-CAD6-4CF1-8AB9-9C8F1959DD31}"/>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DF919320-CAD6-4CF1-8AB9-9C8F1959DD31}"/>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DF919320-CAD6-4CF1-8AB9-9C8F1959DD31}"/>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
                                            <p:graphicEl>
                                              <a:dgm id="{9EF49606-FA35-4EEB-95D7-D7BD8CE657D3}"/>
                                            </p:graphicEl>
                                          </p:spTgt>
                                        </p:tgtEl>
                                        <p:attrNameLst>
                                          <p:attrName>style.visibility</p:attrName>
                                        </p:attrNameLst>
                                      </p:cBhvr>
                                      <p:to>
                                        <p:strVal val="visible"/>
                                      </p:to>
                                    </p:set>
                                    <p:anim calcmode="lin" valueType="num">
                                      <p:cBhvr>
                                        <p:cTn id="80" dur="500" fill="hold"/>
                                        <p:tgtEl>
                                          <p:spTgt spid="5">
                                            <p:graphicEl>
                                              <a:dgm id="{9EF49606-FA35-4EEB-95D7-D7BD8CE657D3}"/>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9EF49606-FA35-4EEB-95D7-D7BD8CE657D3}"/>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9EF49606-FA35-4EEB-95D7-D7BD8CE657D3}"/>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
                                            <p:graphicEl>
                                              <a:dgm id="{C391D13F-8B14-4A79-AF81-34C3A20647FD}"/>
                                            </p:graphicEl>
                                          </p:spTgt>
                                        </p:tgtEl>
                                        <p:attrNameLst>
                                          <p:attrName>style.visibility</p:attrName>
                                        </p:attrNameLst>
                                      </p:cBhvr>
                                      <p:to>
                                        <p:strVal val="visible"/>
                                      </p:to>
                                    </p:set>
                                    <p:anim calcmode="lin" valueType="num">
                                      <p:cBhvr>
                                        <p:cTn id="85" dur="500" fill="hold"/>
                                        <p:tgtEl>
                                          <p:spTgt spid="5">
                                            <p:graphicEl>
                                              <a:dgm id="{C391D13F-8B14-4A79-AF81-34C3A20647FD}"/>
                                            </p:graphicEl>
                                          </p:spTgt>
                                        </p:tgtEl>
                                        <p:attrNameLst>
                                          <p:attrName>ppt_w</p:attrName>
                                        </p:attrNameLst>
                                      </p:cBhvr>
                                      <p:tavLst>
                                        <p:tav tm="0">
                                          <p:val>
                                            <p:fltVal val="0"/>
                                          </p:val>
                                        </p:tav>
                                        <p:tav tm="100000">
                                          <p:val>
                                            <p:strVal val="#ppt_w"/>
                                          </p:val>
                                        </p:tav>
                                      </p:tavLst>
                                    </p:anim>
                                    <p:anim calcmode="lin" valueType="num">
                                      <p:cBhvr>
                                        <p:cTn id="86" dur="500" fill="hold"/>
                                        <p:tgtEl>
                                          <p:spTgt spid="5">
                                            <p:graphicEl>
                                              <a:dgm id="{C391D13F-8B14-4A79-AF81-34C3A20647FD}"/>
                                            </p:graphicEl>
                                          </p:spTgt>
                                        </p:tgtEl>
                                        <p:attrNameLst>
                                          <p:attrName>ppt_h</p:attrName>
                                        </p:attrNameLst>
                                      </p:cBhvr>
                                      <p:tavLst>
                                        <p:tav tm="0">
                                          <p:val>
                                            <p:fltVal val="0"/>
                                          </p:val>
                                        </p:tav>
                                        <p:tav tm="100000">
                                          <p:val>
                                            <p:strVal val="#ppt_h"/>
                                          </p:val>
                                        </p:tav>
                                      </p:tavLst>
                                    </p:anim>
                                    <p:animEffect transition="in" filter="fade">
                                      <p:cBhvr>
                                        <p:cTn id="87" dur="500"/>
                                        <p:tgtEl>
                                          <p:spTgt spid="5">
                                            <p:graphicEl>
                                              <a:dgm id="{C391D13F-8B14-4A79-AF81-34C3A20647F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31BD4E5E-4436-4AD3-9882-EFDE8CDB7F08}"/>
                                            </p:graphicEl>
                                          </p:spTgt>
                                        </p:tgtEl>
                                        <p:attrNameLst>
                                          <p:attrName>style.visibility</p:attrName>
                                        </p:attrNameLst>
                                      </p:cBhvr>
                                      <p:to>
                                        <p:strVal val="visible"/>
                                      </p:to>
                                    </p:set>
                                    <p:anim calcmode="lin" valueType="num">
                                      <p:cBhvr>
                                        <p:cTn id="92" dur="500" fill="hold"/>
                                        <p:tgtEl>
                                          <p:spTgt spid="5">
                                            <p:graphicEl>
                                              <a:dgm id="{31BD4E5E-4436-4AD3-9882-EFDE8CDB7F08}"/>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31BD4E5E-4436-4AD3-9882-EFDE8CDB7F08}"/>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31BD4E5E-4436-4AD3-9882-EFDE8CDB7F08}"/>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
                                            <p:graphicEl>
                                              <a:dgm id="{D187EBE5-F9B6-4ED7-BEAE-1BC650FBC66A}"/>
                                            </p:graphicEl>
                                          </p:spTgt>
                                        </p:tgtEl>
                                        <p:attrNameLst>
                                          <p:attrName>style.visibility</p:attrName>
                                        </p:attrNameLst>
                                      </p:cBhvr>
                                      <p:to>
                                        <p:strVal val="visible"/>
                                      </p:to>
                                    </p:set>
                                    <p:anim calcmode="lin" valueType="num">
                                      <p:cBhvr>
                                        <p:cTn id="97" dur="500" fill="hold"/>
                                        <p:tgtEl>
                                          <p:spTgt spid="5">
                                            <p:graphicEl>
                                              <a:dgm id="{D187EBE5-F9B6-4ED7-BEAE-1BC650FBC66A}"/>
                                            </p:graphicEl>
                                          </p:spTgt>
                                        </p:tgtEl>
                                        <p:attrNameLst>
                                          <p:attrName>ppt_w</p:attrName>
                                        </p:attrNameLst>
                                      </p:cBhvr>
                                      <p:tavLst>
                                        <p:tav tm="0">
                                          <p:val>
                                            <p:fltVal val="0"/>
                                          </p:val>
                                        </p:tav>
                                        <p:tav tm="100000">
                                          <p:val>
                                            <p:strVal val="#ppt_w"/>
                                          </p:val>
                                        </p:tav>
                                      </p:tavLst>
                                    </p:anim>
                                    <p:anim calcmode="lin" valueType="num">
                                      <p:cBhvr>
                                        <p:cTn id="98" dur="500" fill="hold"/>
                                        <p:tgtEl>
                                          <p:spTgt spid="5">
                                            <p:graphicEl>
                                              <a:dgm id="{D187EBE5-F9B6-4ED7-BEAE-1BC650FBC66A}"/>
                                            </p:graphicEl>
                                          </p:spTgt>
                                        </p:tgtEl>
                                        <p:attrNameLst>
                                          <p:attrName>ppt_h</p:attrName>
                                        </p:attrNameLst>
                                      </p:cBhvr>
                                      <p:tavLst>
                                        <p:tav tm="0">
                                          <p:val>
                                            <p:fltVal val="0"/>
                                          </p:val>
                                        </p:tav>
                                        <p:tav tm="100000">
                                          <p:val>
                                            <p:strVal val="#ppt_h"/>
                                          </p:val>
                                        </p:tav>
                                      </p:tavLst>
                                    </p:anim>
                                    <p:animEffect transition="in" filter="fade">
                                      <p:cBhvr>
                                        <p:cTn id="99" dur="500"/>
                                        <p:tgtEl>
                                          <p:spTgt spid="5">
                                            <p:graphicEl>
                                              <a:dgm id="{D187EBE5-F9B6-4ED7-BEAE-1BC650FBC66A}"/>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
                                            <p:graphicEl>
                                              <a:dgm id="{2E17BB8F-B941-45BC-B42E-AA132D36C84B}"/>
                                            </p:graphicEl>
                                          </p:spTgt>
                                        </p:tgtEl>
                                        <p:attrNameLst>
                                          <p:attrName>style.visibility</p:attrName>
                                        </p:attrNameLst>
                                      </p:cBhvr>
                                      <p:to>
                                        <p:strVal val="visible"/>
                                      </p:to>
                                    </p:set>
                                    <p:anim calcmode="lin" valueType="num">
                                      <p:cBhvr>
                                        <p:cTn id="102" dur="500" fill="hold"/>
                                        <p:tgtEl>
                                          <p:spTgt spid="5">
                                            <p:graphicEl>
                                              <a:dgm id="{2E17BB8F-B941-45BC-B42E-AA132D36C84B}"/>
                                            </p:graphicEl>
                                          </p:spTgt>
                                        </p:tgtEl>
                                        <p:attrNameLst>
                                          <p:attrName>ppt_w</p:attrName>
                                        </p:attrNameLst>
                                      </p:cBhvr>
                                      <p:tavLst>
                                        <p:tav tm="0">
                                          <p:val>
                                            <p:fltVal val="0"/>
                                          </p:val>
                                        </p:tav>
                                        <p:tav tm="100000">
                                          <p:val>
                                            <p:strVal val="#ppt_w"/>
                                          </p:val>
                                        </p:tav>
                                      </p:tavLst>
                                    </p:anim>
                                    <p:anim calcmode="lin" valueType="num">
                                      <p:cBhvr>
                                        <p:cTn id="103" dur="500" fill="hold"/>
                                        <p:tgtEl>
                                          <p:spTgt spid="5">
                                            <p:graphicEl>
                                              <a:dgm id="{2E17BB8F-B941-45BC-B42E-AA132D36C84B}"/>
                                            </p:graphicEl>
                                          </p:spTgt>
                                        </p:tgtEl>
                                        <p:attrNameLst>
                                          <p:attrName>ppt_h</p:attrName>
                                        </p:attrNameLst>
                                      </p:cBhvr>
                                      <p:tavLst>
                                        <p:tav tm="0">
                                          <p:val>
                                            <p:fltVal val="0"/>
                                          </p:val>
                                        </p:tav>
                                        <p:tav tm="100000">
                                          <p:val>
                                            <p:strVal val="#ppt_h"/>
                                          </p:val>
                                        </p:tav>
                                      </p:tavLst>
                                    </p:anim>
                                    <p:animEffect transition="in" filter="fade">
                                      <p:cBhvr>
                                        <p:cTn id="104" dur="500"/>
                                        <p:tgtEl>
                                          <p:spTgt spid="5">
                                            <p:graphicEl>
                                              <a:dgm id="{2E17BB8F-B941-45BC-B42E-AA132D36C8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5551" t="5927" r="5555" b="5180"/>
          <a:stretch/>
        </p:blipFill>
        <p:spPr bwMode="auto">
          <a:xfrm>
            <a:off x="1522412" y="0"/>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0"/>
            <a:ext cx="597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rot="3707161">
            <a:off x="4655098" y="4407712"/>
            <a:ext cx="457200" cy="1676400"/>
          </a:xfrm>
          <a:prstGeom prst="upArrow">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4265612" y="2170545"/>
            <a:ext cx="2667000" cy="129480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012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974" y="609599"/>
            <a:ext cx="3363502" cy="5606143"/>
          </a:xfrm>
        </p:spPr>
        <p:txBody>
          <a:bodyPr numCol="1" anchorCtr="0" compatLnSpc="1">
            <a:prstTxWarp prst="textNoShape">
              <a:avLst/>
            </a:prstTxWarp>
            <a:normAutofit/>
          </a:bodyPr>
          <a:lstStyle/>
          <a:p>
            <a:pPr eaLnBrk="1" hangingPunct="1">
              <a:defRPr/>
            </a:pPr>
            <a:r>
              <a:rPr lang="en-US" altLang="en-US" sz="4800" u="sng">
                <a:effectLst>
                  <a:outerShdw blurRad="38100" dist="38100" dir="2700000" algn="tl">
                    <a:srgbClr val="FFFFFF"/>
                  </a:outerShdw>
                </a:effectLst>
                <a:latin typeface="Berlin Sans FB" panose="020E0602020502020306" pitchFamily="34" charset="0"/>
              </a:rPr>
              <a:t>Coastal Plain Region</a:t>
            </a:r>
          </a:p>
        </p:txBody>
      </p:sp>
      <p:graphicFrame>
        <p:nvGraphicFramePr>
          <p:cNvPr id="5" name="Content Placeholder 2">
            <a:extLst>
              <a:ext uri="{FF2B5EF4-FFF2-40B4-BE49-F238E27FC236}">
                <a16:creationId xmlns:a16="http://schemas.microsoft.com/office/drawing/2014/main" id="{A584F30A-3FE5-4EBD-913E-45EBFB4A5E3B}"/>
              </a:ext>
            </a:extLst>
          </p:cNvPr>
          <p:cNvGraphicFramePr>
            <a:graphicFrameLocks noGrp="1"/>
          </p:cNvGraphicFramePr>
          <p:nvPr>
            <p:ph idx="1"/>
            <p:extLst>
              <p:ext uri="{D42A27DB-BD31-4B8C-83A1-F6EECF244321}">
                <p14:modId xmlns:p14="http://schemas.microsoft.com/office/powerpoint/2010/main" val="1185624212"/>
              </p:ext>
            </p:extLst>
          </p:nvPr>
        </p:nvGraphicFramePr>
        <p:xfrm>
          <a:off x="1827212" y="381000"/>
          <a:ext cx="10058399"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24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42615CD3-5689-49E9-9C92-7F4FCBAADE3C}"/>
                                            </p:graphicEl>
                                          </p:spTgt>
                                        </p:tgtEl>
                                        <p:attrNameLst>
                                          <p:attrName>style.visibility</p:attrName>
                                        </p:attrNameLst>
                                      </p:cBhvr>
                                      <p:to>
                                        <p:strVal val="visible"/>
                                      </p:to>
                                    </p:set>
                                    <p:anim calcmode="lin" valueType="num">
                                      <p:cBhvr>
                                        <p:cTn id="7" dur="500" fill="hold"/>
                                        <p:tgtEl>
                                          <p:spTgt spid="5">
                                            <p:graphicEl>
                                              <a:dgm id="{42615CD3-5689-49E9-9C92-7F4FCBAADE3C}"/>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42615CD3-5689-49E9-9C92-7F4FCBAADE3C}"/>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42615CD3-5689-49E9-9C92-7F4FCBAADE3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1CB73D93-A1C6-4EB3-AFE0-482B5631FA2B}"/>
                                            </p:graphicEl>
                                          </p:spTgt>
                                        </p:tgtEl>
                                        <p:attrNameLst>
                                          <p:attrName>style.visibility</p:attrName>
                                        </p:attrNameLst>
                                      </p:cBhvr>
                                      <p:to>
                                        <p:strVal val="visible"/>
                                      </p:to>
                                    </p:set>
                                    <p:anim calcmode="lin" valueType="num">
                                      <p:cBhvr>
                                        <p:cTn id="14" dur="500" fill="hold"/>
                                        <p:tgtEl>
                                          <p:spTgt spid="5">
                                            <p:graphicEl>
                                              <a:dgm id="{1CB73D93-A1C6-4EB3-AFE0-482B5631FA2B}"/>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1CB73D93-A1C6-4EB3-AFE0-482B5631FA2B}"/>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1CB73D93-A1C6-4EB3-AFE0-482B5631FA2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082C29B2-B2C8-4F15-A2BB-7E57FD45709B}"/>
                                            </p:graphicEl>
                                          </p:spTgt>
                                        </p:tgtEl>
                                        <p:attrNameLst>
                                          <p:attrName>style.visibility</p:attrName>
                                        </p:attrNameLst>
                                      </p:cBhvr>
                                      <p:to>
                                        <p:strVal val="visible"/>
                                      </p:to>
                                    </p:set>
                                    <p:anim calcmode="lin" valueType="num">
                                      <p:cBhvr>
                                        <p:cTn id="21" dur="500" fill="hold"/>
                                        <p:tgtEl>
                                          <p:spTgt spid="5">
                                            <p:graphicEl>
                                              <a:dgm id="{082C29B2-B2C8-4F15-A2BB-7E57FD45709B}"/>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082C29B2-B2C8-4F15-A2BB-7E57FD45709B}"/>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082C29B2-B2C8-4F15-A2BB-7E57FD45709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F93EECE9-71B3-4996-B3A3-27265F759D97}"/>
                                            </p:graphicEl>
                                          </p:spTgt>
                                        </p:tgtEl>
                                        <p:attrNameLst>
                                          <p:attrName>style.visibility</p:attrName>
                                        </p:attrNameLst>
                                      </p:cBhvr>
                                      <p:to>
                                        <p:strVal val="visible"/>
                                      </p:to>
                                    </p:set>
                                    <p:anim calcmode="lin" valueType="num">
                                      <p:cBhvr>
                                        <p:cTn id="28" dur="500" fill="hold"/>
                                        <p:tgtEl>
                                          <p:spTgt spid="5">
                                            <p:graphicEl>
                                              <a:dgm id="{F93EECE9-71B3-4996-B3A3-27265F759D97}"/>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F93EECE9-71B3-4996-B3A3-27265F759D97}"/>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F93EECE9-71B3-4996-B3A3-27265F759D9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98F185E8-B1AC-4035-A82A-0CD891A49057}"/>
                                            </p:graphicEl>
                                          </p:spTgt>
                                        </p:tgtEl>
                                        <p:attrNameLst>
                                          <p:attrName>style.visibility</p:attrName>
                                        </p:attrNameLst>
                                      </p:cBhvr>
                                      <p:to>
                                        <p:strVal val="visible"/>
                                      </p:to>
                                    </p:set>
                                    <p:anim calcmode="lin" valueType="num">
                                      <p:cBhvr>
                                        <p:cTn id="35" dur="500" fill="hold"/>
                                        <p:tgtEl>
                                          <p:spTgt spid="5">
                                            <p:graphicEl>
                                              <a:dgm id="{98F185E8-B1AC-4035-A82A-0CD891A49057}"/>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98F185E8-B1AC-4035-A82A-0CD891A49057}"/>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98F185E8-B1AC-4035-A82A-0CD891A490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53" y="228600"/>
            <a:ext cx="11427023" cy="1143000"/>
          </a:xfrm>
        </p:spPr>
        <p:txBody>
          <a:bodyPr wrap="square" numCol="1" anchorCtr="0" compatLnSpc="1">
            <a:prstTxWarp prst="textNoShape">
              <a:avLst/>
            </a:prstTxWarp>
            <a:noAutofit/>
          </a:bodyPr>
          <a:lstStyle/>
          <a:p>
            <a:pPr algn="dist" eaLnBrk="1" hangingPunct="1">
              <a:defRPr/>
            </a:pPr>
            <a:r>
              <a:rPr lang="en-US" altLang="en-US" sz="7200" u="sng" dirty="0">
                <a:solidFill>
                  <a:srgbClr val="FF0000"/>
                </a:solidFill>
                <a:effectLst>
                  <a:outerShdw blurRad="38100" dist="38100" dir="2700000" algn="tl">
                    <a:srgbClr val="FFFFFF"/>
                  </a:outerShdw>
                </a:effectLst>
                <a:latin typeface="Berlin Sans FB" panose="020E0602020502020306" pitchFamily="34" charset="0"/>
              </a:rPr>
              <a:t>Georgia Geography</a:t>
            </a:r>
          </a:p>
        </p:txBody>
      </p:sp>
      <p:sp>
        <p:nvSpPr>
          <p:cNvPr id="3" name="Content Placeholder 2"/>
          <p:cNvSpPr>
            <a:spLocks noGrp="1"/>
          </p:cNvSpPr>
          <p:nvPr>
            <p:ph idx="1"/>
          </p:nvPr>
        </p:nvSpPr>
        <p:spPr>
          <a:xfrm>
            <a:off x="379412" y="2123420"/>
            <a:ext cx="11503564" cy="4724400"/>
          </a:xfrm>
        </p:spPr>
        <p:txBody>
          <a:bodyPr>
            <a:noAutofit/>
          </a:bodyPr>
          <a:lstStyle/>
          <a:p>
            <a:pPr>
              <a:spcBef>
                <a:spcPct val="0"/>
              </a:spcBef>
            </a:pPr>
            <a:r>
              <a:rPr lang="en-US" altLang="en-US" sz="4000" dirty="0">
                <a:latin typeface="Maiandra GD" panose="020E0502030308020204" pitchFamily="34" charset="0"/>
              </a:rPr>
              <a:t>There are 6 main physical features of Georgia.</a:t>
            </a:r>
          </a:p>
          <a:p>
            <a:pPr lvl="1">
              <a:spcBef>
                <a:spcPct val="0"/>
              </a:spcBef>
            </a:pPr>
            <a:r>
              <a:rPr lang="en-US" altLang="en-US" sz="3800" dirty="0">
                <a:solidFill>
                  <a:srgbClr val="7030A0"/>
                </a:solidFill>
                <a:latin typeface="Maiandra GD" panose="020E0502030308020204" pitchFamily="34" charset="0"/>
              </a:rPr>
              <a:t>The Fall Line</a:t>
            </a:r>
          </a:p>
          <a:p>
            <a:pPr lvl="1">
              <a:spcBef>
                <a:spcPct val="0"/>
              </a:spcBef>
            </a:pPr>
            <a:r>
              <a:rPr lang="en-US" altLang="en-US" sz="3800" dirty="0">
                <a:solidFill>
                  <a:srgbClr val="7030A0"/>
                </a:solidFill>
                <a:latin typeface="Maiandra GD" panose="020E0502030308020204" pitchFamily="34" charset="0"/>
              </a:rPr>
              <a:t>The Okefenokee Swamp</a:t>
            </a:r>
          </a:p>
          <a:p>
            <a:pPr lvl="1">
              <a:spcBef>
                <a:spcPct val="0"/>
              </a:spcBef>
            </a:pPr>
            <a:r>
              <a:rPr lang="en-US" altLang="en-US" sz="3800" dirty="0">
                <a:solidFill>
                  <a:srgbClr val="7030A0"/>
                </a:solidFill>
                <a:latin typeface="Maiandra GD" panose="020E0502030308020204" pitchFamily="34" charset="0"/>
              </a:rPr>
              <a:t>The Appalachian Mountains</a:t>
            </a:r>
          </a:p>
          <a:p>
            <a:pPr lvl="1">
              <a:spcBef>
                <a:spcPct val="0"/>
              </a:spcBef>
            </a:pPr>
            <a:r>
              <a:rPr lang="en-US" altLang="en-US" sz="3800" dirty="0">
                <a:solidFill>
                  <a:srgbClr val="7030A0"/>
                </a:solidFill>
                <a:latin typeface="Maiandra GD" panose="020E0502030308020204" pitchFamily="34" charset="0"/>
              </a:rPr>
              <a:t>The Chattahoochee River</a:t>
            </a:r>
          </a:p>
          <a:p>
            <a:pPr lvl="1">
              <a:spcBef>
                <a:spcPct val="0"/>
              </a:spcBef>
            </a:pPr>
            <a:r>
              <a:rPr lang="en-US" altLang="en-US" sz="3800" dirty="0">
                <a:solidFill>
                  <a:srgbClr val="7030A0"/>
                </a:solidFill>
                <a:latin typeface="Maiandra GD" panose="020E0502030308020204" pitchFamily="34" charset="0"/>
              </a:rPr>
              <a:t>The Savannah River</a:t>
            </a:r>
          </a:p>
          <a:p>
            <a:pPr lvl="1">
              <a:spcBef>
                <a:spcPct val="0"/>
              </a:spcBef>
            </a:pPr>
            <a:r>
              <a:rPr lang="en-US" altLang="en-US" sz="3800" dirty="0">
                <a:solidFill>
                  <a:srgbClr val="7030A0"/>
                </a:solidFill>
                <a:latin typeface="Maiandra GD" panose="020E0502030308020204" pitchFamily="34" charset="0"/>
              </a:rPr>
              <a:t>The Barrier Islands</a:t>
            </a:r>
          </a:p>
          <a:p>
            <a:pPr>
              <a:spcBef>
                <a:spcPct val="0"/>
              </a:spcBef>
            </a:pPr>
            <a:endParaRPr lang="en-US" altLang="en-US" sz="4000" dirty="0">
              <a:latin typeface="Maiandra GD" panose="020E0502030308020204" pitchFamily="34" charset="0"/>
            </a:endParaRPr>
          </a:p>
          <a:p>
            <a:endParaRPr lang="en-US" sz="4000" dirty="0">
              <a:latin typeface="Maiandra GD" panose="020E0502030308020204" pitchFamily="34" charset="0"/>
            </a:endParaRPr>
          </a:p>
        </p:txBody>
      </p:sp>
      <p:sp>
        <p:nvSpPr>
          <p:cNvPr id="4" name="TextBox 3">
            <a:extLst>
              <a:ext uri="{FF2B5EF4-FFF2-40B4-BE49-F238E27FC236}">
                <a16:creationId xmlns:a16="http://schemas.microsoft.com/office/drawing/2014/main" id="{9E1BD344-B9CD-460C-8C50-9B82C825D851}"/>
              </a:ext>
            </a:extLst>
          </p:cNvPr>
          <p:cNvSpPr txBox="1"/>
          <p:nvPr/>
        </p:nvSpPr>
        <p:spPr>
          <a:xfrm>
            <a:off x="1522412" y="1362075"/>
            <a:ext cx="9336274" cy="523220"/>
          </a:xfrm>
          <a:prstGeom prst="rect">
            <a:avLst/>
          </a:prstGeom>
          <a:solidFill>
            <a:srgbClr val="A6B727"/>
          </a:solidFill>
          <a:ln w="38100">
            <a:solidFill>
              <a:schemeClr val="tx1"/>
            </a:solidFill>
            <a:prstDash val="dashDot"/>
          </a:ln>
        </p:spPr>
        <p:txBody>
          <a:bodyPr wrap="none" rtlCol="0">
            <a:spAutoFit/>
          </a:bodyPr>
          <a:lstStyle/>
          <a:p>
            <a:r>
              <a:rPr lang="en-US" sz="2800" dirty="0">
                <a:solidFill>
                  <a:srgbClr val="7030A0"/>
                </a:solidFill>
                <a:latin typeface="Bernard MT Condensed" panose="02050806060905020404" pitchFamily="18" charset="0"/>
              </a:rPr>
              <a:t>Flip your </a:t>
            </a:r>
            <a:r>
              <a:rPr lang="en-US" sz="2800" dirty="0" err="1">
                <a:solidFill>
                  <a:srgbClr val="7030A0"/>
                </a:solidFill>
                <a:latin typeface="Bernard MT Condensed" panose="02050806060905020404" pitchFamily="18" charset="0"/>
              </a:rPr>
              <a:t>OneSheet</a:t>
            </a:r>
            <a:r>
              <a:rPr lang="en-US" sz="2800" dirty="0">
                <a:solidFill>
                  <a:srgbClr val="7030A0"/>
                </a:solidFill>
                <a:latin typeface="Bernard MT Condensed" panose="02050806060905020404" pitchFamily="18" charset="0"/>
              </a:rPr>
              <a:t> to the front to begin seminar on features of GA.</a:t>
            </a:r>
          </a:p>
        </p:txBody>
      </p:sp>
    </p:spTree>
    <p:extLst>
      <p:ext uri="{BB962C8B-B14F-4D97-AF65-F5344CB8AC3E}">
        <p14:creationId xmlns:p14="http://schemas.microsoft.com/office/powerpoint/2010/main" val="308730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53504E-6 4.44444E-6 L -4.53504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846" y="342900"/>
            <a:ext cx="9872948" cy="838200"/>
          </a:xfrm>
        </p:spPr>
        <p:txBody>
          <a:bodyPr numCol="1" anchorCtr="0" compatLnSpc="1">
            <a:prstTxWarp prst="textNoShape">
              <a:avLst/>
            </a:prstTxWarp>
            <a:normAutofit/>
          </a:bodyPr>
          <a:lstStyle/>
          <a:p>
            <a:pPr eaLnBrk="1" hangingPunct="1">
              <a:defRPr/>
            </a:pPr>
            <a:r>
              <a:rPr lang="en-US" altLang="en-US" u="sng" dirty="0">
                <a:effectLst>
                  <a:outerShdw blurRad="38100" dist="38100" dir="2700000" algn="tl">
                    <a:srgbClr val="000000">
                      <a:alpha val="43137"/>
                    </a:srgbClr>
                  </a:outerShdw>
                </a:effectLst>
                <a:latin typeface="Berlin Sans FB" panose="020E0602020502020306" pitchFamily="34" charset="0"/>
              </a:rPr>
              <a:t>Fall Line</a:t>
            </a:r>
          </a:p>
        </p:txBody>
      </p:sp>
      <p:graphicFrame>
        <p:nvGraphicFramePr>
          <p:cNvPr id="5" name="Content Placeholder 2">
            <a:extLst>
              <a:ext uri="{FF2B5EF4-FFF2-40B4-BE49-F238E27FC236}">
                <a16:creationId xmlns:a16="http://schemas.microsoft.com/office/drawing/2014/main" id="{A388C167-CBA5-409F-9CE1-0B2771D1B800}"/>
              </a:ext>
            </a:extLst>
          </p:cNvPr>
          <p:cNvGraphicFramePr>
            <a:graphicFrameLocks noGrp="1"/>
          </p:cNvGraphicFramePr>
          <p:nvPr>
            <p:ph idx="1"/>
            <p:extLst>
              <p:ext uri="{D42A27DB-BD31-4B8C-83A1-F6EECF244321}">
                <p14:modId xmlns:p14="http://schemas.microsoft.com/office/powerpoint/2010/main" val="4267602608"/>
              </p:ext>
            </p:extLst>
          </p:nvPr>
        </p:nvGraphicFramePr>
        <p:xfrm>
          <a:off x="1142702" y="1181100"/>
          <a:ext cx="9870092"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04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3D58EA78-5166-4FE3-9F85-B6C8FD43CEB8}"/>
                                            </p:graphicEl>
                                          </p:spTgt>
                                        </p:tgtEl>
                                        <p:attrNameLst>
                                          <p:attrName>style.visibility</p:attrName>
                                        </p:attrNameLst>
                                      </p:cBhvr>
                                      <p:to>
                                        <p:strVal val="visible"/>
                                      </p:to>
                                    </p:set>
                                    <p:anim calcmode="lin" valueType="num">
                                      <p:cBhvr>
                                        <p:cTn id="7" dur="500" fill="hold"/>
                                        <p:tgtEl>
                                          <p:spTgt spid="5">
                                            <p:graphicEl>
                                              <a:dgm id="{3D58EA78-5166-4FE3-9F85-B6C8FD43CEB8}"/>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3D58EA78-5166-4FE3-9F85-B6C8FD43CEB8}"/>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3D58EA78-5166-4FE3-9F85-B6C8FD43CEB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13769693-E5FC-4DE5-B472-25AD4D760E2D}"/>
                                            </p:graphicEl>
                                          </p:spTgt>
                                        </p:tgtEl>
                                        <p:attrNameLst>
                                          <p:attrName>style.visibility</p:attrName>
                                        </p:attrNameLst>
                                      </p:cBhvr>
                                      <p:to>
                                        <p:strVal val="visible"/>
                                      </p:to>
                                    </p:set>
                                    <p:anim calcmode="lin" valueType="num">
                                      <p:cBhvr>
                                        <p:cTn id="14" dur="500" fill="hold"/>
                                        <p:tgtEl>
                                          <p:spTgt spid="5">
                                            <p:graphicEl>
                                              <a:dgm id="{13769693-E5FC-4DE5-B472-25AD4D760E2D}"/>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13769693-E5FC-4DE5-B472-25AD4D760E2D}"/>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13769693-E5FC-4DE5-B472-25AD4D760E2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7CE25190-09AD-467B-B041-E671C9D01E59}"/>
                                            </p:graphicEl>
                                          </p:spTgt>
                                        </p:tgtEl>
                                        <p:attrNameLst>
                                          <p:attrName>style.visibility</p:attrName>
                                        </p:attrNameLst>
                                      </p:cBhvr>
                                      <p:to>
                                        <p:strVal val="visible"/>
                                      </p:to>
                                    </p:set>
                                    <p:anim calcmode="lin" valueType="num">
                                      <p:cBhvr>
                                        <p:cTn id="21" dur="500" fill="hold"/>
                                        <p:tgtEl>
                                          <p:spTgt spid="5">
                                            <p:graphicEl>
                                              <a:dgm id="{7CE25190-09AD-467B-B041-E671C9D01E59}"/>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7CE25190-09AD-467B-B041-E671C9D01E59}"/>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7CE25190-09AD-467B-B041-E671C9D01E5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9F27C756-3333-4CB5-9D07-DFDD74EDF5AF}"/>
                                            </p:graphicEl>
                                          </p:spTgt>
                                        </p:tgtEl>
                                        <p:attrNameLst>
                                          <p:attrName>style.visibility</p:attrName>
                                        </p:attrNameLst>
                                      </p:cBhvr>
                                      <p:to>
                                        <p:strVal val="visible"/>
                                      </p:to>
                                    </p:set>
                                    <p:anim calcmode="lin" valueType="num">
                                      <p:cBhvr>
                                        <p:cTn id="28" dur="500" fill="hold"/>
                                        <p:tgtEl>
                                          <p:spTgt spid="5">
                                            <p:graphicEl>
                                              <a:dgm id="{9F27C756-3333-4CB5-9D07-DFDD74EDF5AF}"/>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9F27C756-3333-4CB5-9D07-DFDD74EDF5AF}"/>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9F27C756-3333-4CB5-9D07-DFDD74EDF5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5525"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2702" y="609600"/>
            <a:ext cx="9872948" cy="1356360"/>
          </a:xfrm>
        </p:spPr>
        <p:txBody>
          <a:bodyPr numCol="1" anchorCtr="0" compatLnSpc="1">
            <a:prstTxWarp prst="textNoShape">
              <a:avLst/>
            </a:prstTxWarp>
            <a:normAutofit/>
          </a:bodyPr>
          <a:lstStyle/>
          <a:p>
            <a:pPr eaLnBrk="1" hangingPunct="1">
              <a:defRPr/>
            </a:pPr>
            <a:r>
              <a:rPr lang="en-US" altLang="en-US" u="sng">
                <a:solidFill>
                  <a:srgbClr val="FFFFFF"/>
                </a:solidFill>
                <a:effectLst>
                  <a:outerShdw blurRad="38100" dist="38100" dir="2700000" algn="tl">
                    <a:srgbClr val="000000">
                      <a:alpha val="43137"/>
                    </a:srgbClr>
                  </a:outerShdw>
                </a:effectLst>
                <a:latin typeface="Berlin Sans FB" panose="020E0602020502020306" pitchFamily="34" charset="0"/>
              </a:rPr>
              <a:t>Okefenokee Swamp</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88825"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1647" y="2852530"/>
            <a:ext cx="11545525" cy="3683737"/>
          </a:xfrm>
        </p:spPr>
        <p:txBody>
          <a:bodyPr>
            <a:normAutofit lnSpcReduction="10000"/>
          </a:bodyPr>
          <a:lstStyle/>
          <a:p>
            <a:pPr>
              <a:spcBef>
                <a:spcPts val="0"/>
              </a:spcBef>
              <a:spcAft>
                <a:spcPts val="600"/>
              </a:spcAft>
            </a:pPr>
            <a:r>
              <a:rPr lang="en-US" altLang="en-US" sz="3200" dirty="0">
                <a:solidFill>
                  <a:schemeClr val="tx1"/>
                </a:solidFill>
              </a:rPr>
              <a:t>Largest swamp in North America (681 square miles)</a:t>
            </a:r>
          </a:p>
          <a:p>
            <a:pPr>
              <a:spcBef>
                <a:spcPts val="0"/>
              </a:spcBef>
              <a:spcAft>
                <a:spcPts val="600"/>
              </a:spcAft>
            </a:pPr>
            <a:r>
              <a:rPr lang="en-US" altLang="en-US" sz="3200" dirty="0">
                <a:solidFill>
                  <a:schemeClr val="tx1"/>
                </a:solidFill>
              </a:rPr>
              <a:t>Freshwater (not salt water) wetland</a:t>
            </a:r>
          </a:p>
          <a:p>
            <a:pPr>
              <a:spcBef>
                <a:spcPts val="0"/>
              </a:spcBef>
              <a:spcAft>
                <a:spcPts val="600"/>
              </a:spcAft>
            </a:pPr>
            <a:r>
              <a:rPr lang="en-US" altLang="en-US" sz="3200" b="1" dirty="0">
                <a:solidFill>
                  <a:schemeClr val="tx1"/>
                </a:solidFill>
              </a:rPr>
              <a:t>Home to more than 400 species of animals</a:t>
            </a:r>
          </a:p>
          <a:p>
            <a:pPr lvl="1">
              <a:spcBef>
                <a:spcPts val="0"/>
              </a:spcBef>
              <a:spcAft>
                <a:spcPts val="600"/>
              </a:spcAft>
            </a:pPr>
            <a:r>
              <a:rPr lang="en-US" altLang="en-US" sz="3000" dirty="0">
                <a:solidFill>
                  <a:schemeClr val="tx1"/>
                </a:solidFill>
              </a:rPr>
              <a:t>Protected by the Federal Government</a:t>
            </a:r>
          </a:p>
          <a:p>
            <a:pPr>
              <a:spcBef>
                <a:spcPts val="0"/>
              </a:spcBef>
              <a:spcAft>
                <a:spcPts val="600"/>
              </a:spcAft>
            </a:pPr>
            <a:r>
              <a:rPr lang="en-US" altLang="en-US" sz="3200" dirty="0">
                <a:solidFill>
                  <a:schemeClr val="tx1"/>
                </a:solidFill>
              </a:rPr>
              <a:t>Water lies close to the surface</a:t>
            </a:r>
          </a:p>
          <a:p>
            <a:pPr>
              <a:spcBef>
                <a:spcPts val="0"/>
              </a:spcBef>
              <a:spcAft>
                <a:spcPts val="600"/>
              </a:spcAft>
            </a:pPr>
            <a:r>
              <a:rPr lang="en-US" altLang="en-US" sz="3200" dirty="0">
                <a:solidFill>
                  <a:schemeClr val="tx1"/>
                </a:solidFill>
              </a:rPr>
              <a:t>President Franklin D. Roosevelt created the Okefenokee National Wildlife Refuge which protected land and stopped logging companies from cutting down the large, old trees.</a:t>
            </a:r>
          </a:p>
        </p:txBody>
      </p:sp>
    </p:spTree>
    <p:extLst>
      <p:ext uri="{BB962C8B-B14F-4D97-AF65-F5344CB8AC3E}">
        <p14:creationId xmlns:p14="http://schemas.microsoft.com/office/powerpoint/2010/main" val="99892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846" y="228600"/>
            <a:ext cx="9872948" cy="1356360"/>
          </a:xfrm>
        </p:spPr>
        <p:txBody>
          <a:bodyPr numCol="1" anchorCtr="0" compatLnSpc="1">
            <a:prstTxWarp prst="textNoShape">
              <a:avLst/>
            </a:prstTxWarp>
            <a:normAutofit/>
          </a:bodyPr>
          <a:lstStyle/>
          <a:p>
            <a:pPr eaLnBrk="1" hangingPunct="1">
              <a:defRPr/>
            </a:pPr>
            <a:r>
              <a:rPr lang="en-US" altLang="en-US" u="sng" dirty="0">
                <a:effectLst>
                  <a:outerShdw blurRad="38100" dist="38100" dir="2700000" algn="tl">
                    <a:srgbClr val="000000">
                      <a:alpha val="43137"/>
                    </a:srgbClr>
                  </a:outerShdw>
                </a:effectLst>
                <a:latin typeface="Berlin Sans FB" panose="020E0602020502020306" pitchFamily="34" charset="0"/>
              </a:rPr>
              <a:t>Appalachian Mountains</a:t>
            </a:r>
          </a:p>
        </p:txBody>
      </p:sp>
      <p:graphicFrame>
        <p:nvGraphicFramePr>
          <p:cNvPr id="5" name="Content Placeholder 2">
            <a:extLst>
              <a:ext uri="{FF2B5EF4-FFF2-40B4-BE49-F238E27FC236}">
                <a16:creationId xmlns:a16="http://schemas.microsoft.com/office/drawing/2014/main" id="{2A8DDA6B-E7D7-45A9-B18C-D497E816FCE7}"/>
              </a:ext>
            </a:extLst>
          </p:cNvPr>
          <p:cNvGraphicFramePr>
            <a:graphicFrameLocks noGrp="1"/>
          </p:cNvGraphicFramePr>
          <p:nvPr>
            <p:ph idx="1"/>
            <p:extLst>
              <p:ext uri="{D42A27DB-BD31-4B8C-83A1-F6EECF244321}">
                <p14:modId xmlns:p14="http://schemas.microsoft.com/office/powerpoint/2010/main" val="764371216"/>
              </p:ext>
            </p:extLst>
          </p:nvPr>
        </p:nvGraphicFramePr>
        <p:xfrm>
          <a:off x="1142702" y="1371600"/>
          <a:ext cx="987009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us_000_000"/>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612" y="1222773"/>
            <a:ext cx="4876800" cy="331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a"/>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27612" y="1185828"/>
            <a:ext cx="4184968" cy="551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5612" y="89009"/>
            <a:ext cx="11427023" cy="1143000"/>
          </a:xfrm>
          <a:prstGeom prst="rect">
            <a:avLst/>
          </a:prstGeom>
        </p:spPr>
        <p:txBody>
          <a:bodyPr vert="horz" wrap="square" lIns="91440" tIns="45720" rIns="91440" bIns="45720" numCol="1" rtlCol="0" anchor="ctr" anchorCtr="0" compatLnSpc="1">
            <a:prstTxWarp prst="textNoShape">
              <a:avLst/>
            </a:prstTxWarp>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dist">
              <a:defRPr/>
            </a:pPr>
            <a:r>
              <a:rPr lang="en-US" altLang="en-US" sz="7200" u="sng" dirty="0">
                <a:effectLst>
                  <a:outerShdw blurRad="38100" dist="38100" dir="2700000" algn="tl">
                    <a:srgbClr val="FFFFFF"/>
                  </a:outerShdw>
                </a:effectLst>
                <a:latin typeface="Stencil" panose="040409050D0802020404" pitchFamily="82" charset="0"/>
              </a:rPr>
              <a:t>Georgia Geography</a:t>
            </a:r>
          </a:p>
        </p:txBody>
      </p:sp>
      <p:sp>
        <p:nvSpPr>
          <p:cNvPr id="8" name="TextBox 7"/>
          <p:cNvSpPr txBox="1"/>
          <p:nvPr/>
        </p:nvSpPr>
        <p:spPr>
          <a:xfrm>
            <a:off x="150812" y="4732114"/>
            <a:ext cx="4800600" cy="186935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3200" dirty="0">
                <a:latin typeface="Stencil" panose="040409050D0802020404" pitchFamily="82" charset="0"/>
              </a:rPr>
              <a:t>In the UNITED states, Georgia is in the South east region.</a:t>
            </a:r>
            <a:endParaRPr lang="en-US" sz="3600" b="1" dirty="0">
              <a:latin typeface="Stencil" panose="040409050D0802020404" pitchFamily="82" charset="0"/>
            </a:endParaRPr>
          </a:p>
        </p:txBody>
      </p:sp>
      <p:cxnSp>
        <p:nvCxnSpPr>
          <p:cNvPr id="9" name="Straight Arrow Connector 8"/>
          <p:cNvCxnSpPr/>
          <p:nvPr/>
        </p:nvCxnSpPr>
        <p:spPr>
          <a:xfrm>
            <a:off x="3427412" y="1528740"/>
            <a:ext cx="0" cy="291230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150812" y="3124200"/>
            <a:ext cx="457200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141022" y="1378857"/>
            <a:ext cx="3047803" cy="513371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a:latin typeface="Stencil" panose="040409050D0802020404" pitchFamily="82" charset="0"/>
              </a:rPr>
              <a:t>The southern part of Georgia is smooth and flat. </a:t>
            </a:r>
          </a:p>
          <a:p>
            <a:pPr>
              <a:lnSpc>
                <a:spcPct val="90000"/>
              </a:lnSpc>
            </a:pPr>
            <a:endParaRPr lang="en-US" sz="2800" dirty="0">
              <a:latin typeface="Stencil" panose="040409050D0802020404" pitchFamily="82" charset="0"/>
            </a:endParaRPr>
          </a:p>
          <a:p>
            <a:pPr marL="342900" indent="-342900">
              <a:lnSpc>
                <a:spcPct val="90000"/>
              </a:lnSpc>
              <a:buFont typeface="Arial" panose="020B0604020202020204" pitchFamily="34" charset="0"/>
              <a:buChar char="•"/>
            </a:pPr>
            <a:r>
              <a:rPr lang="en-US" sz="2800" b="1" dirty="0">
                <a:latin typeface="Stencil" panose="040409050D0802020404" pitchFamily="82" charset="0"/>
              </a:rPr>
              <a:t>The northeastern part of Georgia is rough and mountainous</a:t>
            </a:r>
            <a:endParaRPr lang="en-US" sz="3200" b="1" dirty="0">
              <a:latin typeface="Stencil" panose="040409050D0802020404" pitchFamily="82" charset="0"/>
            </a:endParaRPr>
          </a:p>
        </p:txBody>
      </p:sp>
    </p:spTree>
    <p:extLst>
      <p:ext uri="{BB962C8B-B14F-4D97-AF65-F5344CB8AC3E}">
        <p14:creationId xmlns:p14="http://schemas.microsoft.com/office/powerpoint/2010/main" val="15419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938" y="228600"/>
            <a:ext cx="9872948" cy="1356360"/>
          </a:xfrm>
        </p:spPr>
        <p:txBody>
          <a:bodyPr numCol="1" anchorCtr="0" compatLnSpc="1">
            <a:prstTxWarp prst="textNoShape">
              <a:avLst/>
            </a:prstTxWarp>
            <a:normAutofit/>
          </a:bodyPr>
          <a:lstStyle/>
          <a:p>
            <a:pPr eaLnBrk="1" hangingPunct="1">
              <a:defRPr/>
            </a:pPr>
            <a:r>
              <a:rPr lang="en-US" altLang="en-US" u="sng" dirty="0">
                <a:effectLst>
                  <a:outerShdw blurRad="38100" dist="38100" dir="2700000" algn="tl">
                    <a:srgbClr val="000000">
                      <a:alpha val="43137"/>
                    </a:srgbClr>
                  </a:outerShdw>
                </a:effectLst>
                <a:latin typeface="Berlin Sans FB" panose="020E0602020502020306" pitchFamily="34" charset="0"/>
              </a:rPr>
              <a:t>Chattahoochee River</a:t>
            </a:r>
          </a:p>
        </p:txBody>
      </p:sp>
      <p:pic>
        <p:nvPicPr>
          <p:cNvPr id="7" name="Graphic 6" descr="Bridge scene">
            <a:extLst>
              <a:ext uri="{FF2B5EF4-FFF2-40B4-BE49-F238E27FC236}">
                <a16:creationId xmlns:a16="http://schemas.microsoft.com/office/drawing/2014/main" id="{8A3C7E23-7E2F-43E7-A474-95C9D3780F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012" y="2133600"/>
            <a:ext cx="2895814" cy="2895814"/>
          </a:xfrm>
          <a:prstGeom prst="rect">
            <a:avLst/>
          </a:prstGeom>
        </p:spPr>
      </p:pic>
      <p:sp>
        <p:nvSpPr>
          <p:cNvPr id="3" name="Content Placeholder 2"/>
          <p:cNvSpPr>
            <a:spLocks noGrp="1"/>
          </p:cNvSpPr>
          <p:nvPr>
            <p:ph idx="1"/>
          </p:nvPr>
        </p:nvSpPr>
        <p:spPr>
          <a:xfrm>
            <a:off x="3503827" y="1447800"/>
            <a:ext cx="8229386" cy="5029200"/>
          </a:xfrm>
        </p:spPr>
        <p:txBody>
          <a:bodyPr>
            <a:noAutofit/>
          </a:bodyPr>
          <a:lstStyle/>
          <a:p>
            <a:r>
              <a:rPr lang="en-US" altLang="en-US" sz="2800" dirty="0"/>
              <a:t>Begins in the Blue Ridge Region and flows southwest toward Alabama and into the Gulf of Mexico. </a:t>
            </a:r>
          </a:p>
          <a:p>
            <a:r>
              <a:rPr lang="en-US" altLang="en-US" sz="2800" dirty="0"/>
              <a:t>The river is a fast moving creek north of the Fall Line and can not be used for boat travel most of the year.  The river flattens out and slows down south of the Fall Line and can be used for transportation.  </a:t>
            </a:r>
          </a:p>
          <a:p>
            <a:r>
              <a:rPr lang="en-US" altLang="en-US" sz="2800" dirty="0"/>
              <a:t>Indians used the river as a food and water source.</a:t>
            </a:r>
          </a:p>
          <a:p>
            <a:r>
              <a:rPr lang="en-US" altLang="en-US" sz="2800" b="1" dirty="0"/>
              <a:t>Provides most of the drinking water for the metropolitan Atlanta area.  </a:t>
            </a:r>
          </a:p>
        </p:txBody>
      </p:sp>
    </p:spTree>
    <p:extLst>
      <p:ext uri="{BB962C8B-B14F-4D97-AF65-F5344CB8AC3E}">
        <p14:creationId xmlns:p14="http://schemas.microsoft.com/office/powerpoint/2010/main" val="171094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938" y="228600"/>
            <a:ext cx="9872948" cy="1356360"/>
          </a:xfrm>
        </p:spPr>
        <p:txBody>
          <a:bodyPr numCol="1" anchorCtr="0" compatLnSpc="1">
            <a:prstTxWarp prst="textNoShape">
              <a:avLst/>
            </a:prstTxWarp>
            <a:normAutofit/>
          </a:bodyPr>
          <a:lstStyle/>
          <a:p>
            <a:pPr eaLnBrk="1" hangingPunct="1">
              <a:defRPr/>
            </a:pPr>
            <a:r>
              <a:rPr lang="en-US" altLang="en-US" u="sng" dirty="0">
                <a:effectLst>
                  <a:outerShdw blurRad="38100" dist="38100" dir="2700000" algn="tl">
                    <a:srgbClr val="000000">
                      <a:alpha val="43137"/>
                    </a:srgbClr>
                  </a:outerShdw>
                </a:effectLst>
                <a:latin typeface="Berlin Sans FB" panose="020E0602020502020306" pitchFamily="34" charset="0"/>
              </a:rPr>
              <a:t>Savannah River</a:t>
            </a:r>
          </a:p>
        </p:txBody>
      </p:sp>
      <p:graphicFrame>
        <p:nvGraphicFramePr>
          <p:cNvPr id="5" name="Content Placeholder 2">
            <a:extLst>
              <a:ext uri="{FF2B5EF4-FFF2-40B4-BE49-F238E27FC236}">
                <a16:creationId xmlns:a16="http://schemas.microsoft.com/office/drawing/2014/main" id="{F2B4DAFA-11C5-40CB-93EF-06CA26F12332}"/>
              </a:ext>
            </a:extLst>
          </p:cNvPr>
          <p:cNvGraphicFramePr>
            <a:graphicFrameLocks noGrp="1"/>
          </p:cNvGraphicFramePr>
          <p:nvPr>
            <p:ph idx="1"/>
            <p:extLst>
              <p:ext uri="{D42A27DB-BD31-4B8C-83A1-F6EECF244321}">
                <p14:modId xmlns:p14="http://schemas.microsoft.com/office/powerpoint/2010/main" val="2202169129"/>
              </p:ext>
            </p:extLst>
          </p:nvPr>
        </p:nvGraphicFramePr>
        <p:xfrm>
          <a:off x="303212" y="1295400"/>
          <a:ext cx="1158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76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8858CD26-2A3F-4DAC-837F-8C3CE399959F}"/>
                                            </p:graphicEl>
                                          </p:spTgt>
                                        </p:tgtEl>
                                        <p:attrNameLst>
                                          <p:attrName>style.visibility</p:attrName>
                                        </p:attrNameLst>
                                      </p:cBhvr>
                                      <p:to>
                                        <p:strVal val="visible"/>
                                      </p:to>
                                    </p:set>
                                    <p:anim calcmode="lin" valueType="num">
                                      <p:cBhvr>
                                        <p:cTn id="7" dur="500" fill="hold"/>
                                        <p:tgtEl>
                                          <p:spTgt spid="5">
                                            <p:graphicEl>
                                              <a:dgm id="{8858CD26-2A3F-4DAC-837F-8C3CE399959F}"/>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8858CD26-2A3F-4DAC-837F-8C3CE399959F}"/>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8858CD26-2A3F-4DAC-837F-8C3CE399959F}"/>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71A578B6-637A-48B6-B99A-922396435663}"/>
                                            </p:graphicEl>
                                          </p:spTgt>
                                        </p:tgtEl>
                                        <p:attrNameLst>
                                          <p:attrName>style.visibility</p:attrName>
                                        </p:attrNameLst>
                                      </p:cBhvr>
                                      <p:to>
                                        <p:strVal val="visible"/>
                                      </p:to>
                                    </p:set>
                                    <p:anim calcmode="lin" valueType="num">
                                      <p:cBhvr>
                                        <p:cTn id="12" dur="500" fill="hold"/>
                                        <p:tgtEl>
                                          <p:spTgt spid="5">
                                            <p:graphicEl>
                                              <a:dgm id="{71A578B6-637A-48B6-B99A-922396435663}"/>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71A578B6-637A-48B6-B99A-922396435663}"/>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71A578B6-637A-48B6-B99A-922396435663}"/>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E4B44054-E4A1-42BB-9EC3-9B4C1C8AD6E7}"/>
                                            </p:graphicEl>
                                          </p:spTgt>
                                        </p:tgtEl>
                                        <p:attrNameLst>
                                          <p:attrName>style.visibility</p:attrName>
                                        </p:attrNameLst>
                                      </p:cBhvr>
                                      <p:to>
                                        <p:strVal val="visible"/>
                                      </p:to>
                                    </p:set>
                                    <p:anim calcmode="lin" valueType="num">
                                      <p:cBhvr>
                                        <p:cTn id="17" dur="500" fill="hold"/>
                                        <p:tgtEl>
                                          <p:spTgt spid="5">
                                            <p:graphicEl>
                                              <a:dgm id="{E4B44054-E4A1-42BB-9EC3-9B4C1C8AD6E7}"/>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E4B44054-E4A1-42BB-9EC3-9B4C1C8AD6E7}"/>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E4B44054-E4A1-42BB-9EC3-9B4C1C8AD6E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graphicEl>
                                              <a:dgm id="{BB754684-9286-4D9F-8786-50293A5EEE5C}"/>
                                            </p:graphicEl>
                                          </p:spTgt>
                                        </p:tgtEl>
                                        <p:attrNameLst>
                                          <p:attrName>style.visibility</p:attrName>
                                        </p:attrNameLst>
                                      </p:cBhvr>
                                      <p:to>
                                        <p:strVal val="visible"/>
                                      </p:to>
                                    </p:set>
                                    <p:anim calcmode="lin" valueType="num">
                                      <p:cBhvr>
                                        <p:cTn id="24" dur="500" fill="hold"/>
                                        <p:tgtEl>
                                          <p:spTgt spid="5">
                                            <p:graphicEl>
                                              <a:dgm id="{BB754684-9286-4D9F-8786-50293A5EEE5C}"/>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BB754684-9286-4D9F-8786-50293A5EEE5C}"/>
                                            </p:graphicEl>
                                          </p:spTgt>
                                        </p:tgtEl>
                                        <p:attrNameLst>
                                          <p:attrName>ppt_h</p:attrName>
                                        </p:attrNameLst>
                                      </p:cBhvr>
                                      <p:tavLst>
                                        <p:tav tm="0">
                                          <p:val>
                                            <p:fltVal val="0"/>
                                          </p:val>
                                        </p:tav>
                                        <p:tav tm="100000">
                                          <p:val>
                                            <p:strVal val="#ppt_h"/>
                                          </p:val>
                                        </p:tav>
                                      </p:tavLst>
                                    </p:anim>
                                    <p:animEffect transition="in" filter="fade">
                                      <p:cBhvr>
                                        <p:cTn id="26" dur="500"/>
                                        <p:tgtEl>
                                          <p:spTgt spid="5">
                                            <p:graphicEl>
                                              <a:dgm id="{BB754684-9286-4D9F-8786-50293A5EEE5C}"/>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graphicEl>
                                              <a:dgm id="{92ED6883-EDD9-4FA2-971D-BFAEC89EFF26}"/>
                                            </p:graphicEl>
                                          </p:spTgt>
                                        </p:tgtEl>
                                        <p:attrNameLst>
                                          <p:attrName>style.visibility</p:attrName>
                                        </p:attrNameLst>
                                      </p:cBhvr>
                                      <p:to>
                                        <p:strVal val="visible"/>
                                      </p:to>
                                    </p:set>
                                    <p:anim calcmode="lin" valueType="num">
                                      <p:cBhvr>
                                        <p:cTn id="29" dur="500" fill="hold"/>
                                        <p:tgtEl>
                                          <p:spTgt spid="5">
                                            <p:graphicEl>
                                              <a:dgm id="{92ED6883-EDD9-4FA2-971D-BFAEC89EFF26}"/>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92ED6883-EDD9-4FA2-971D-BFAEC89EFF26}"/>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92ED6883-EDD9-4FA2-971D-BFAEC89EFF26}"/>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7740D05F-C1D9-48C7-8FBD-CB4CE2C9DDF7}"/>
                                            </p:graphicEl>
                                          </p:spTgt>
                                        </p:tgtEl>
                                        <p:attrNameLst>
                                          <p:attrName>style.visibility</p:attrName>
                                        </p:attrNameLst>
                                      </p:cBhvr>
                                      <p:to>
                                        <p:strVal val="visible"/>
                                      </p:to>
                                    </p:set>
                                    <p:anim calcmode="lin" valueType="num">
                                      <p:cBhvr>
                                        <p:cTn id="34" dur="500" fill="hold"/>
                                        <p:tgtEl>
                                          <p:spTgt spid="5">
                                            <p:graphicEl>
                                              <a:dgm id="{7740D05F-C1D9-48C7-8FBD-CB4CE2C9DDF7}"/>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7740D05F-C1D9-48C7-8FBD-CB4CE2C9DDF7}"/>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7740D05F-C1D9-48C7-8FBD-CB4CE2C9DDF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49FC4398-4B49-47E4-A7A5-60FC45347C35}"/>
                                            </p:graphicEl>
                                          </p:spTgt>
                                        </p:tgtEl>
                                        <p:attrNameLst>
                                          <p:attrName>style.visibility</p:attrName>
                                        </p:attrNameLst>
                                      </p:cBhvr>
                                      <p:to>
                                        <p:strVal val="visible"/>
                                      </p:to>
                                    </p:set>
                                    <p:anim calcmode="lin" valueType="num">
                                      <p:cBhvr>
                                        <p:cTn id="41" dur="500" fill="hold"/>
                                        <p:tgtEl>
                                          <p:spTgt spid="5">
                                            <p:graphicEl>
                                              <a:dgm id="{49FC4398-4B49-47E4-A7A5-60FC45347C35}"/>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49FC4398-4B49-47E4-A7A5-60FC45347C35}"/>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49FC4398-4B49-47E4-A7A5-60FC45347C35}"/>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
                                            <p:graphicEl>
                                              <a:dgm id="{FC274985-7A21-4890-805E-994FB1136C68}"/>
                                            </p:graphicEl>
                                          </p:spTgt>
                                        </p:tgtEl>
                                        <p:attrNameLst>
                                          <p:attrName>style.visibility</p:attrName>
                                        </p:attrNameLst>
                                      </p:cBhvr>
                                      <p:to>
                                        <p:strVal val="visible"/>
                                      </p:to>
                                    </p:set>
                                    <p:anim calcmode="lin" valueType="num">
                                      <p:cBhvr>
                                        <p:cTn id="46" dur="500" fill="hold"/>
                                        <p:tgtEl>
                                          <p:spTgt spid="5">
                                            <p:graphicEl>
                                              <a:dgm id="{FC274985-7A21-4890-805E-994FB1136C68}"/>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FC274985-7A21-4890-805E-994FB1136C68}"/>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FC274985-7A21-4890-805E-994FB1136C68}"/>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8DC5F295-B204-4F52-AD30-876C9BC51D57}"/>
                                            </p:graphicEl>
                                          </p:spTgt>
                                        </p:tgtEl>
                                        <p:attrNameLst>
                                          <p:attrName>style.visibility</p:attrName>
                                        </p:attrNameLst>
                                      </p:cBhvr>
                                      <p:to>
                                        <p:strVal val="visible"/>
                                      </p:to>
                                    </p:set>
                                    <p:anim calcmode="lin" valueType="num">
                                      <p:cBhvr>
                                        <p:cTn id="51" dur="500" fill="hold"/>
                                        <p:tgtEl>
                                          <p:spTgt spid="5">
                                            <p:graphicEl>
                                              <a:dgm id="{8DC5F295-B204-4F52-AD30-876C9BC51D57}"/>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8DC5F295-B204-4F52-AD30-876C9BC51D57}"/>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8DC5F295-B204-4F52-AD30-876C9BC51D57}"/>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graphicEl>
                                              <a:dgm id="{311ABFFE-8F91-470E-92D9-BBE690A40658}"/>
                                            </p:graphicEl>
                                          </p:spTgt>
                                        </p:tgtEl>
                                        <p:attrNameLst>
                                          <p:attrName>style.visibility</p:attrName>
                                        </p:attrNameLst>
                                      </p:cBhvr>
                                      <p:to>
                                        <p:strVal val="visible"/>
                                      </p:to>
                                    </p:set>
                                    <p:anim calcmode="lin" valueType="num">
                                      <p:cBhvr>
                                        <p:cTn id="58" dur="500" fill="hold"/>
                                        <p:tgtEl>
                                          <p:spTgt spid="5">
                                            <p:graphicEl>
                                              <a:dgm id="{311ABFFE-8F91-470E-92D9-BBE690A40658}"/>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311ABFFE-8F91-470E-92D9-BBE690A40658}"/>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311ABFFE-8F91-470E-92D9-BBE690A40658}"/>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graphicEl>
                                              <a:dgm id="{4039EC48-F9B2-4483-8F03-F98F3509E64A}"/>
                                            </p:graphicEl>
                                          </p:spTgt>
                                        </p:tgtEl>
                                        <p:attrNameLst>
                                          <p:attrName>style.visibility</p:attrName>
                                        </p:attrNameLst>
                                      </p:cBhvr>
                                      <p:to>
                                        <p:strVal val="visible"/>
                                      </p:to>
                                    </p:set>
                                    <p:anim calcmode="lin" valueType="num">
                                      <p:cBhvr>
                                        <p:cTn id="63" dur="500" fill="hold"/>
                                        <p:tgtEl>
                                          <p:spTgt spid="5">
                                            <p:graphicEl>
                                              <a:dgm id="{4039EC48-F9B2-4483-8F03-F98F3509E64A}"/>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4039EC48-F9B2-4483-8F03-F98F3509E64A}"/>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4039EC48-F9B2-4483-8F03-F98F3509E64A}"/>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
                                            <p:graphicEl>
                                              <a:dgm id="{F86F8F20-210E-40AD-B360-A8587A44BAEC}"/>
                                            </p:graphicEl>
                                          </p:spTgt>
                                        </p:tgtEl>
                                        <p:attrNameLst>
                                          <p:attrName>style.visibility</p:attrName>
                                        </p:attrNameLst>
                                      </p:cBhvr>
                                      <p:to>
                                        <p:strVal val="visible"/>
                                      </p:to>
                                    </p:set>
                                    <p:anim calcmode="lin" valueType="num">
                                      <p:cBhvr>
                                        <p:cTn id="68" dur="500" fill="hold"/>
                                        <p:tgtEl>
                                          <p:spTgt spid="5">
                                            <p:graphicEl>
                                              <a:dgm id="{F86F8F20-210E-40AD-B360-A8587A44BAEC}"/>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F86F8F20-210E-40AD-B360-A8587A44BAEC}"/>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F86F8F20-210E-40AD-B360-A8587A44BAEC}"/>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
                                            <p:graphicEl>
                                              <a:dgm id="{08829363-F25F-4C8F-9BBF-94911A3FB0A1}"/>
                                            </p:graphicEl>
                                          </p:spTgt>
                                        </p:tgtEl>
                                        <p:attrNameLst>
                                          <p:attrName>style.visibility</p:attrName>
                                        </p:attrNameLst>
                                      </p:cBhvr>
                                      <p:to>
                                        <p:strVal val="visible"/>
                                      </p:to>
                                    </p:set>
                                    <p:anim calcmode="lin" valueType="num">
                                      <p:cBhvr>
                                        <p:cTn id="75" dur="500" fill="hold"/>
                                        <p:tgtEl>
                                          <p:spTgt spid="5">
                                            <p:graphicEl>
                                              <a:dgm id="{08829363-F25F-4C8F-9BBF-94911A3FB0A1}"/>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08829363-F25F-4C8F-9BBF-94911A3FB0A1}"/>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08829363-F25F-4C8F-9BBF-94911A3FB0A1}"/>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
                                            <p:graphicEl>
                                              <a:dgm id="{31E871F7-6638-4A11-8F2C-053DEFB30488}"/>
                                            </p:graphicEl>
                                          </p:spTgt>
                                        </p:tgtEl>
                                        <p:attrNameLst>
                                          <p:attrName>style.visibility</p:attrName>
                                        </p:attrNameLst>
                                      </p:cBhvr>
                                      <p:to>
                                        <p:strVal val="visible"/>
                                      </p:to>
                                    </p:set>
                                    <p:anim calcmode="lin" valueType="num">
                                      <p:cBhvr>
                                        <p:cTn id="80" dur="500" fill="hold"/>
                                        <p:tgtEl>
                                          <p:spTgt spid="5">
                                            <p:graphicEl>
                                              <a:dgm id="{31E871F7-6638-4A11-8F2C-053DEFB30488}"/>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31E871F7-6638-4A11-8F2C-053DEFB30488}"/>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31E871F7-6638-4A11-8F2C-053DEFB30488}"/>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
                                            <p:graphicEl>
                                              <a:dgm id="{DE0F0721-CCFF-41C2-A5BF-851794C22A34}"/>
                                            </p:graphicEl>
                                          </p:spTgt>
                                        </p:tgtEl>
                                        <p:attrNameLst>
                                          <p:attrName>style.visibility</p:attrName>
                                        </p:attrNameLst>
                                      </p:cBhvr>
                                      <p:to>
                                        <p:strVal val="visible"/>
                                      </p:to>
                                    </p:set>
                                    <p:anim calcmode="lin" valueType="num">
                                      <p:cBhvr>
                                        <p:cTn id="85" dur="500" fill="hold"/>
                                        <p:tgtEl>
                                          <p:spTgt spid="5">
                                            <p:graphicEl>
                                              <a:dgm id="{DE0F0721-CCFF-41C2-A5BF-851794C22A34}"/>
                                            </p:graphicEl>
                                          </p:spTgt>
                                        </p:tgtEl>
                                        <p:attrNameLst>
                                          <p:attrName>ppt_w</p:attrName>
                                        </p:attrNameLst>
                                      </p:cBhvr>
                                      <p:tavLst>
                                        <p:tav tm="0">
                                          <p:val>
                                            <p:fltVal val="0"/>
                                          </p:val>
                                        </p:tav>
                                        <p:tav tm="100000">
                                          <p:val>
                                            <p:strVal val="#ppt_w"/>
                                          </p:val>
                                        </p:tav>
                                      </p:tavLst>
                                    </p:anim>
                                    <p:anim calcmode="lin" valueType="num">
                                      <p:cBhvr>
                                        <p:cTn id="86" dur="500" fill="hold"/>
                                        <p:tgtEl>
                                          <p:spTgt spid="5">
                                            <p:graphicEl>
                                              <a:dgm id="{DE0F0721-CCFF-41C2-A5BF-851794C22A34}"/>
                                            </p:graphicEl>
                                          </p:spTgt>
                                        </p:tgtEl>
                                        <p:attrNameLst>
                                          <p:attrName>ppt_h</p:attrName>
                                        </p:attrNameLst>
                                      </p:cBhvr>
                                      <p:tavLst>
                                        <p:tav tm="0">
                                          <p:val>
                                            <p:fltVal val="0"/>
                                          </p:val>
                                        </p:tav>
                                        <p:tav tm="100000">
                                          <p:val>
                                            <p:strVal val="#ppt_h"/>
                                          </p:val>
                                        </p:tav>
                                      </p:tavLst>
                                    </p:anim>
                                    <p:animEffect transition="in" filter="fade">
                                      <p:cBhvr>
                                        <p:cTn id="87" dur="500"/>
                                        <p:tgtEl>
                                          <p:spTgt spid="5">
                                            <p:graphicEl>
                                              <a:dgm id="{DE0F0721-CCFF-41C2-A5BF-851794C22A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34761"/>
            <a:ext cx="11721587"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7670" y="0"/>
            <a:ext cx="462115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7374" y="609599"/>
            <a:ext cx="3573540" cy="5403273"/>
          </a:xfrm>
        </p:spPr>
        <p:txBody>
          <a:bodyPr numCol="1" anchorCtr="0" compatLnSpc="1">
            <a:prstTxWarp prst="textNoShape">
              <a:avLst/>
            </a:prstTxWarp>
            <a:normAutofit/>
          </a:bodyPr>
          <a:lstStyle/>
          <a:p>
            <a:pPr eaLnBrk="1" hangingPunct="1">
              <a:defRPr/>
            </a:pPr>
            <a:r>
              <a:rPr lang="en-US" altLang="en-US" sz="5900" u="sng">
                <a:solidFill>
                  <a:srgbClr val="FFFFFF"/>
                </a:solidFill>
                <a:effectLst>
                  <a:outerShdw blurRad="38100" dist="38100" dir="2700000" algn="tl">
                    <a:srgbClr val="000000">
                      <a:alpha val="43137"/>
                    </a:srgbClr>
                  </a:outerShdw>
                </a:effectLst>
                <a:latin typeface="Berlin Sans FB" panose="020E0602020502020306" pitchFamily="34" charset="0"/>
              </a:rPr>
              <a:t>Barrier Islands</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62CA5BD-A416-4848-8892-365613EAC893}"/>
              </a:ext>
            </a:extLst>
          </p:cNvPr>
          <p:cNvGraphicFramePr>
            <a:graphicFrameLocks noGrp="1"/>
          </p:cNvGraphicFramePr>
          <p:nvPr>
            <p:ph idx="1"/>
            <p:extLst>
              <p:ext uri="{D42A27DB-BD31-4B8C-83A1-F6EECF244321}">
                <p14:modId xmlns:p14="http://schemas.microsoft.com/office/powerpoint/2010/main" val="194094566"/>
              </p:ext>
            </p:extLst>
          </p:nvPr>
        </p:nvGraphicFramePr>
        <p:xfrm>
          <a:off x="231079" y="243841"/>
          <a:ext cx="7336591" cy="637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0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6E086577-16C9-4A68-BF05-811B626373B6}"/>
                                            </p:graphicEl>
                                          </p:spTgt>
                                        </p:tgtEl>
                                        <p:attrNameLst>
                                          <p:attrName>style.visibility</p:attrName>
                                        </p:attrNameLst>
                                      </p:cBhvr>
                                      <p:to>
                                        <p:strVal val="visible"/>
                                      </p:to>
                                    </p:set>
                                    <p:anim calcmode="lin" valueType="num">
                                      <p:cBhvr>
                                        <p:cTn id="7" dur="500" fill="hold"/>
                                        <p:tgtEl>
                                          <p:spTgt spid="5">
                                            <p:graphicEl>
                                              <a:dgm id="{6E086577-16C9-4A68-BF05-811B626373B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6E086577-16C9-4A68-BF05-811B626373B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6E086577-16C9-4A68-BF05-811B626373B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2018D37B-0284-4452-8AD1-103334FA1711}"/>
                                            </p:graphicEl>
                                          </p:spTgt>
                                        </p:tgtEl>
                                        <p:attrNameLst>
                                          <p:attrName>style.visibility</p:attrName>
                                        </p:attrNameLst>
                                      </p:cBhvr>
                                      <p:to>
                                        <p:strVal val="visible"/>
                                      </p:to>
                                    </p:set>
                                    <p:anim calcmode="lin" valueType="num">
                                      <p:cBhvr>
                                        <p:cTn id="14" dur="500" fill="hold"/>
                                        <p:tgtEl>
                                          <p:spTgt spid="5">
                                            <p:graphicEl>
                                              <a:dgm id="{2018D37B-0284-4452-8AD1-103334FA1711}"/>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2018D37B-0284-4452-8AD1-103334FA1711}"/>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2018D37B-0284-4452-8AD1-103334FA171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07437ABB-AB5C-462E-8FA1-CCA2DD69219A}"/>
                                            </p:graphicEl>
                                          </p:spTgt>
                                        </p:tgtEl>
                                        <p:attrNameLst>
                                          <p:attrName>style.visibility</p:attrName>
                                        </p:attrNameLst>
                                      </p:cBhvr>
                                      <p:to>
                                        <p:strVal val="visible"/>
                                      </p:to>
                                    </p:set>
                                    <p:anim calcmode="lin" valueType="num">
                                      <p:cBhvr>
                                        <p:cTn id="21" dur="500" fill="hold"/>
                                        <p:tgtEl>
                                          <p:spTgt spid="5">
                                            <p:graphicEl>
                                              <a:dgm id="{07437ABB-AB5C-462E-8FA1-CCA2DD69219A}"/>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07437ABB-AB5C-462E-8FA1-CCA2DD69219A}"/>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07437ABB-AB5C-462E-8FA1-CCA2DD69219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1E027DF6-34F7-4CEB-B37A-5972A4F978E7}"/>
                                            </p:graphicEl>
                                          </p:spTgt>
                                        </p:tgtEl>
                                        <p:attrNameLst>
                                          <p:attrName>style.visibility</p:attrName>
                                        </p:attrNameLst>
                                      </p:cBhvr>
                                      <p:to>
                                        <p:strVal val="visible"/>
                                      </p:to>
                                    </p:set>
                                    <p:anim calcmode="lin" valueType="num">
                                      <p:cBhvr>
                                        <p:cTn id="28" dur="500" fill="hold"/>
                                        <p:tgtEl>
                                          <p:spTgt spid="5">
                                            <p:graphicEl>
                                              <a:dgm id="{1E027DF6-34F7-4CEB-B37A-5972A4F978E7}"/>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1E027DF6-34F7-4CEB-B37A-5972A4F978E7}"/>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1E027DF6-34F7-4CEB-B37A-5972A4F978E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DE3EF6F6-861B-471E-BA9E-47CCF451B57B}"/>
                                            </p:graphicEl>
                                          </p:spTgt>
                                        </p:tgtEl>
                                        <p:attrNameLst>
                                          <p:attrName>style.visibility</p:attrName>
                                        </p:attrNameLst>
                                      </p:cBhvr>
                                      <p:to>
                                        <p:strVal val="visible"/>
                                      </p:to>
                                    </p:set>
                                    <p:anim calcmode="lin" valueType="num">
                                      <p:cBhvr>
                                        <p:cTn id="35" dur="500" fill="hold"/>
                                        <p:tgtEl>
                                          <p:spTgt spid="5">
                                            <p:graphicEl>
                                              <a:dgm id="{DE3EF6F6-861B-471E-BA9E-47CCF451B57B}"/>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DE3EF6F6-861B-471E-BA9E-47CCF451B57B}"/>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DE3EF6F6-861B-471E-BA9E-47CCF451B5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13684" y="299720"/>
            <a:ext cx="5363047" cy="1356360"/>
          </a:xfrm>
        </p:spPr>
        <p:txBody>
          <a:bodyPr numCol="1" anchorCtr="0" compatLnSpc="1">
            <a:prstTxWarp prst="textNoShape">
              <a:avLst/>
            </a:prstTxWarp>
            <a:normAutofit/>
          </a:bodyPr>
          <a:lstStyle/>
          <a:p>
            <a:pPr eaLnBrk="1" hangingPunct="1">
              <a:defRPr/>
            </a:pPr>
            <a:r>
              <a:rPr lang="en-US" altLang="en-US" u="sng" dirty="0">
                <a:effectLst>
                  <a:outerShdw blurRad="38100" dist="38100" dir="2700000" algn="tl">
                    <a:srgbClr val="000000">
                      <a:alpha val="43137"/>
                    </a:srgbClr>
                  </a:outerShdw>
                </a:effectLst>
                <a:latin typeface="Stencil" panose="040409050D0802020404" pitchFamily="82" charset="0"/>
              </a:rPr>
              <a:t>Waterways impact economy</a:t>
            </a:r>
          </a:p>
        </p:txBody>
      </p:sp>
      <p:pic>
        <p:nvPicPr>
          <p:cNvPr id="1026" name="Picture 2" descr="Image result for waterways in georgi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665" y="248926"/>
            <a:ext cx="4736045" cy="61518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37212" y="1554480"/>
            <a:ext cx="6315454" cy="4846320"/>
          </a:xfrm>
        </p:spPr>
        <p:txBody>
          <a:bodyPr>
            <a:noAutofit/>
          </a:bodyPr>
          <a:lstStyle/>
          <a:p>
            <a:r>
              <a:rPr lang="en-US" altLang="en-US" sz="2700" dirty="0"/>
              <a:t>Indians use rivers for food, transportation, and trade (economics)</a:t>
            </a:r>
          </a:p>
          <a:p>
            <a:r>
              <a:rPr lang="en-US" altLang="en-US" sz="2700" dirty="0"/>
              <a:t>After colonization, settlers used rivers for a source of water for crops and farming.</a:t>
            </a:r>
          </a:p>
          <a:p>
            <a:r>
              <a:rPr lang="en-US" altLang="en-US" sz="2700" dirty="0"/>
              <a:t>Control of waterways during the Civil War determined success</a:t>
            </a:r>
          </a:p>
          <a:p>
            <a:r>
              <a:rPr lang="en-US" altLang="en-US" sz="2700" dirty="0"/>
              <a:t>Reservoirs used for flood control, hydroelectricity, and recreation.</a:t>
            </a:r>
          </a:p>
          <a:p>
            <a:r>
              <a:rPr lang="en-US" altLang="en-US" sz="2700" dirty="0"/>
              <a:t>Later in history, rivers and lakes were used for power and recreation. </a:t>
            </a:r>
          </a:p>
          <a:p>
            <a:r>
              <a:rPr lang="en-US" altLang="en-US" sz="2700" dirty="0"/>
              <a:t>Today used for imports and exports.</a:t>
            </a:r>
          </a:p>
        </p:txBody>
      </p:sp>
    </p:spTree>
    <p:extLst>
      <p:ext uri="{BB962C8B-B14F-4D97-AF65-F5344CB8AC3E}">
        <p14:creationId xmlns:p14="http://schemas.microsoft.com/office/powerpoint/2010/main" val="177409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11480FC-7901-40F2-8538-739D6CD4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45BCBED-A6B8-49F8-966E-3424F39CB8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144" y="3733800"/>
            <a:ext cx="822745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C5E09C-4939-469C-A1BD-6386726DA4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144" y="5462458"/>
            <a:ext cx="822745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9690" y="4208424"/>
            <a:ext cx="9964365" cy="1325880"/>
          </a:xfrm>
        </p:spPr>
        <p:txBody>
          <a:bodyPr vert="horz" lIns="91440" tIns="45720" rIns="91440" bIns="45720" numCol="1" rtlCol="0" anchor="b" anchorCtr="0" compatLnSpc="1">
            <a:prstTxWarp prst="textNoShape">
              <a:avLst/>
            </a:prstTxWarp>
            <a:normAutofit/>
          </a:bodyPr>
          <a:lstStyle/>
          <a:p>
            <a:pPr algn="ctr" defTabSz="914400">
              <a:lnSpc>
                <a:spcPct val="85000"/>
              </a:lnSpc>
              <a:defRPr/>
            </a:pPr>
            <a:r>
              <a:rPr lang="en-US" altLang="en-US" sz="6500" b="1" u="sng" cap="all">
                <a:solidFill>
                  <a:srgbClr val="FFFFFF"/>
                </a:solidFill>
                <a:effectLst>
                  <a:outerShdw blurRad="38100" dist="38100" dir="2700000" algn="tl">
                    <a:srgbClr val="FFFFFF"/>
                  </a:outerShdw>
                </a:effectLst>
              </a:rPr>
              <a:t>Georgia Geography</a:t>
            </a:r>
          </a:p>
        </p:txBody>
      </p:sp>
      <p:pic>
        <p:nvPicPr>
          <p:cNvPr id="5" name="Picture 5" descr="us_000_000"/>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845" r="-7" b="14035"/>
          <a:stretch/>
        </p:blipFill>
        <p:spPr bwMode="auto">
          <a:xfrm>
            <a:off x="243776" y="256540"/>
            <a:ext cx="7285870" cy="3764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a"/>
          <p:cNvPicPr>
            <a:picLocks noChangeAspect="1" noChangeArrowheads="1"/>
          </p:cNvPicPr>
          <p:nvPr/>
        </p:nvPicPr>
        <p:blipFill rotWithShape="1">
          <a:blip r:embed="rId3">
            <a:extLst>
              <a:ext uri="{28A0092B-C50C-407E-A947-70E740481C1C}">
                <a14:useLocalDpi xmlns:a14="http://schemas.microsoft.com/office/drawing/2010/main" val="0"/>
              </a:ext>
            </a:extLst>
          </a:blip>
          <a:srcRect l="-3" t="5781" r="-3" b="19929"/>
          <a:stretch/>
        </p:blipFill>
        <p:spPr bwMode="auto">
          <a:xfrm>
            <a:off x="7545608" y="256541"/>
            <a:ext cx="4419755" cy="3764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40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53" y="228600"/>
            <a:ext cx="11427023" cy="1143000"/>
          </a:xfrm>
        </p:spPr>
        <p:txBody>
          <a:bodyPr wrap="square" numCol="1" anchorCtr="0" compatLnSpc="1">
            <a:prstTxWarp prst="textNoShape">
              <a:avLst/>
            </a:prstTxWarp>
            <a:noAutofit/>
          </a:bodyPr>
          <a:lstStyle/>
          <a:p>
            <a:pPr algn="dist" eaLnBrk="1" hangingPunct="1">
              <a:defRPr/>
            </a:pPr>
            <a:r>
              <a:rPr lang="en-US" altLang="en-US" sz="7200" u="sng" dirty="0">
                <a:solidFill>
                  <a:srgbClr val="FF0000"/>
                </a:solidFill>
                <a:effectLst>
                  <a:outerShdw blurRad="38100" dist="38100" dir="2700000" algn="tl">
                    <a:srgbClr val="FFFFFF"/>
                  </a:outerShdw>
                </a:effectLst>
                <a:latin typeface="Berlin Sans FB" panose="020E0602020502020306" pitchFamily="34" charset="0"/>
              </a:rPr>
              <a:t>Georgia Geography</a:t>
            </a:r>
          </a:p>
        </p:txBody>
      </p:sp>
      <p:sp>
        <p:nvSpPr>
          <p:cNvPr id="3" name="Content Placeholder 2"/>
          <p:cNvSpPr>
            <a:spLocks noGrp="1"/>
          </p:cNvSpPr>
          <p:nvPr>
            <p:ph idx="1"/>
          </p:nvPr>
        </p:nvSpPr>
        <p:spPr>
          <a:xfrm>
            <a:off x="379412" y="2123420"/>
            <a:ext cx="11503564" cy="4724400"/>
          </a:xfrm>
        </p:spPr>
        <p:txBody>
          <a:bodyPr>
            <a:noAutofit/>
          </a:bodyPr>
          <a:lstStyle/>
          <a:p>
            <a:pPr>
              <a:spcBef>
                <a:spcPct val="0"/>
              </a:spcBef>
            </a:pPr>
            <a:r>
              <a:rPr lang="en-US" altLang="en-US" sz="4000" dirty="0">
                <a:latin typeface="Maiandra GD" panose="020E0502030308020204" pitchFamily="34" charset="0"/>
              </a:rPr>
              <a:t>Georgia is divided into 5 Physiographic Regions: </a:t>
            </a:r>
            <a:r>
              <a:rPr lang="en-US" altLang="en-US" sz="4000" dirty="0">
                <a:solidFill>
                  <a:srgbClr val="FF1907"/>
                </a:solidFill>
                <a:latin typeface="Maiandra GD" panose="020E0502030308020204" pitchFamily="34" charset="0"/>
              </a:rPr>
              <a:t>Coastal Plain</a:t>
            </a:r>
            <a:r>
              <a:rPr lang="en-US" altLang="en-US" sz="4000" dirty="0">
                <a:latin typeface="Maiandra GD" panose="020E0502030308020204" pitchFamily="34" charset="0"/>
              </a:rPr>
              <a:t>, </a:t>
            </a:r>
            <a:r>
              <a:rPr lang="en-US" altLang="en-US" sz="4000" dirty="0">
                <a:solidFill>
                  <a:srgbClr val="FF1907"/>
                </a:solidFill>
                <a:latin typeface="Maiandra GD" panose="020E0502030308020204" pitchFamily="34" charset="0"/>
              </a:rPr>
              <a:t>Piedmont</a:t>
            </a:r>
            <a:r>
              <a:rPr lang="en-US" altLang="en-US" sz="4000" dirty="0">
                <a:latin typeface="Maiandra GD" panose="020E0502030308020204" pitchFamily="34" charset="0"/>
              </a:rPr>
              <a:t>, </a:t>
            </a:r>
            <a:r>
              <a:rPr lang="en-US" altLang="en-US" sz="4000" dirty="0">
                <a:solidFill>
                  <a:srgbClr val="FF1907"/>
                </a:solidFill>
                <a:latin typeface="Maiandra GD" panose="020E0502030308020204" pitchFamily="34" charset="0"/>
              </a:rPr>
              <a:t>Blue Ridge</a:t>
            </a:r>
            <a:r>
              <a:rPr lang="en-US" altLang="en-US" sz="4000" dirty="0">
                <a:latin typeface="Maiandra GD" panose="020E0502030308020204" pitchFamily="34" charset="0"/>
              </a:rPr>
              <a:t>, </a:t>
            </a:r>
            <a:r>
              <a:rPr lang="en-US" altLang="en-US" sz="4000" dirty="0">
                <a:solidFill>
                  <a:srgbClr val="FF1907"/>
                </a:solidFill>
                <a:latin typeface="Maiandra GD" panose="020E0502030308020204" pitchFamily="34" charset="0"/>
              </a:rPr>
              <a:t>Valley and Ridge</a:t>
            </a:r>
            <a:r>
              <a:rPr lang="en-US" altLang="en-US" sz="4000" dirty="0">
                <a:latin typeface="Maiandra GD" panose="020E0502030308020204" pitchFamily="34" charset="0"/>
              </a:rPr>
              <a:t>, and </a:t>
            </a:r>
            <a:r>
              <a:rPr lang="en-US" altLang="en-US" sz="4000" dirty="0">
                <a:solidFill>
                  <a:srgbClr val="FF1907"/>
                </a:solidFill>
                <a:latin typeface="Maiandra GD" panose="020E0502030308020204" pitchFamily="34" charset="0"/>
              </a:rPr>
              <a:t>Appalachian Plateau</a:t>
            </a:r>
            <a:r>
              <a:rPr lang="en-US" altLang="en-US" sz="4000" dirty="0">
                <a:latin typeface="Maiandra GD" panose="020E0502030308020204" pitchFamily="34" charset="0"/>
              </a:rPr>
              <a:t>.</a:t>
            </a:r>
          </a:p>
          <a:p>
            <a:pPr>
              <a:spcBef>
                <a:spcPct val="0"/>
              </a:spcBef>
            </a:pPr>
            <a:r>
              <a:rPr lang="en-US" altLang="en-US" sz="4000" dirty="0">
                <a:latin typeface="Maiandra GD" panose="020E0502030308020204" pitchFamily="34" charset="0"/>
              </a:rPr>
              <a:t>Each of these regions differ from each other in location, size, population, climate, resources, and numerous other areas.</a:t>
            </a:r>
          </a:p>
          <a:p>
            <a:pPr>
              <a:spcBef>
                <a:spcPct val="0"/>
              </a:spcBef>
            </a:pPr>
            <a:r>
              <a:rPr lang="en-US" altLang="en-US" sz="4000" dirty="0">
                <a:latin typeface="Maiandra GD" panose="020E0502030308020204" pitchFamily="34" charset="0"/>
              </a:rPr>
              <a:t>Georgia, overall, has a humid-subtropical climate.</a:t>
            </a:r>
          </a:p>
          <a:p>
            <a:pPr>
              <a:spcBef>
                <a:spcPct val="0"/>
              </a:spcBef>
            </a:pPr>
            <a:endParaRPr lang="en-US" altLang="en-US" sz="4000" dirty="0">
              <a:latin typeface="Maiandra GD" panose="020E0502030308020204" pitchFamily="34" charset="0"/>
            </a:endParaRPr>
          </a:p>
          <a:p>
            <a:endParaRPr lang="en-US" sz="4000" dirty="0">
              <a:latin typeface="Maiandra GD" panose="020E0502030308020204" pitchFamily="34" charset="0"/>
            </a:endParaRPr>
          </a:p>
        </p:txBody>
      </p:sp>
      <p:sp>
        <p:nvSpPr>
          <p:cNvPr id="4" name="TextBox 3">
            <a:extLst>
              <a:ext uri="{FF2B5EF4-FFF2-40B4-BE49-F238E27FC236}">
                <a16:creationId xmlns:a16="http://schemas.microsoft.com/office/drawing/2014/main" id="{9E1BD344-B9CD-460C-8C50-9B82C825D851}"/>
              </a:ext>
            </a:extLst>
          </p:cNvPr>
          <p:cNvSpPr txBox="1"/>
          <p:nvPr/>
        </p:nvSpPr>
        <p:spPr>
          <a:xfrm>
            <a:off x="1522412" y="1362075"/>
            <a:ext cx="8961941" cy="523220"/>
          </a:xfrm>
          <a:prstGeom prst="rect">
            <a:avLst/>
          </a:prstGeom>
          <a:solidFill>
            <a:srgbClr val="A6B727"/>
          </a:solidFill>
          <a:ln w="38100">
            <a:solidFill>
              <a:schemeClr val="tx1"/>
            </a:solidFill>
            <a:prstDash val="dashDot"/>
          </a:ln>
        </p:spPr>
        <p:txBody>
          <a:bodyPr wrap="none" rtlCol="0">
            <a:spAutoFit/>
          </a:bodyPr>
          <a:lstStyle/>
          <a:p>
            <a:r>
              <a:rPr lang="en-US" sz="2800" dirty="0">
                <a:solidFill>
                  <a:srgbClr val="7030A0"/>
                </a:solidFill>
                <a:latin typeface="Bernard MT Condensed" panose="02050806060905020404" pitchFamily="18" charset="0"/>
              </a:rPr>
              <a:t>Flip your </a:t>
            </a:r>
            <a:r>
              <a:rPr lang="en-US" sz="2800" dirty="0" err="1">
                <a:solidFill>
                  <a:srgbClr val="7030A0"/>
                </a:solidFill>
                <a:latin typeface="Bernard MT Condensed" panose="02050806060905020404" pitchFamily="18" charset="0"/>
              </a:rPr>
              <a:t>OneSheet</a:t>
            </a:r>
            <a:r>
              <a:rPr lang="en-US" sz="2800" dirty="0">
                <a:solidFill>
                  <a:srgbClr val="7030A0"/>
                </a:solidFill>
                <a:latin typeface="Bernard MT Condensed" panose="02050806060905020404" pitchFamily="18" charset="0"/>
              </a:rPr>
              <a:t> to the back chart to fill in about the regions.</a:t>
            </a:r>
          </a:p>
        </p:txBody>
      </p:sp>
    </p:spTree>
    <p:extLst>
      <p:ext uri="{BB962C8B-B14F-4D97-AF65-F5344CB8AC3E}">
        <p14:creationId xmlns:p14="http://schemas.microsoft.com/office/powerpoint/2010/main" val="186464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5551" t="5927" r="5555" b="5180"/>
          <a:stretch/>
        </p:blipFill>
        <p:spPr bwMode="auto">
          <a:xfrm>
            <a:off x="1751012" y="312420"/>
            <a:ext cx="8310973" cy="6233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a">
            <a:extLst>
              <a:ext uri="{FF2B5EF4-FFF2-40B4-BE49-F238E27FC236}">
                <a16:creationId xmlns:a16="http://schemas.microsoft.com/office/drawing/2014/main" id="{D7A150D3-5B02-4D0A-89EE-5A0951F4B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0"/>
            <a:ext cx="597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1">
            <a:extLst>
              <a:ext uri="{FF2B5EF4-FFF2-40B4-BE49-F238E27FC236}">
                <a16:creationId xmlns:a16="http://schemas.microsoft.com/office/drawing/2014/main" id="{B54F6C9A-E3FD-4C77-8E38-3CFEB0A47ADE}"/>
              </a:ext>
            </a:extLst>
          </p:cNvPr>
          <p:cNvSpPr/>
          <p:nvPr/>
        </p:nvSpPr>
        <p:spPr>
          <a:xfrm>
            <a:off x="3579812" y="1066800"/>
            <a:ext cx="457200" cy="1676400"/>
          </a:xfrm>
          <a:prstGeom prst="upArrow">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2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2702" y="0"/>
            <a:ext cx="6691318" cy="1356360"/>
          </a:xfrm>
        </p:spPr>
        <p:txBody>
          <a:bodyPr numCol="1" anchorCtr="0" compatLnSpc="1">
            <a:prstTxWarp prst="textNoShape">
              <a:avLst/>
            </a:prstTxWarp>
            <a:normAutofit/>
          </a:bodyPr>
          <a:lstStyle/>
          <a:p>
            <a:pPr eaLnBrk="1" hangingPunct="1">
              <a:defRPr/>
            </a:pPr>
            <a:r>
              <a:rPr lang="en-US" altLang="en-US" u="sng" dirty="0">
                <a:solidFill>
                  <a:schemeClr val="bg1"/>
                </a:solidFill>
                <a:effectLst>
                  <a:outerShdw blurRad="38100" dist="38100" dir="2700000" algn="tl">
                    <a:srgbClr val="FFFFFF"/>
                  </a:outerShdw>
                </a:effectLst>
                <a:latin typeface="Berlin Sans FB" panose="020E0602020502020306" pitchFamily="34" charset="0"/>
              </a:rPr>
              <a:t>Appalachian Plateau</a:t>
            </a:r>
          </a:p>
        </p:txBody>
      </p:sp>
      <p:sp>
        <p:nvSpPr>
          <p:cNvPr id="3" name="Content Placeholder 2"/>
          <p:cNvSpPr>
            <a:spLocks noGrp="1"/>
          </p:cNvSpPr>
          <p:nvPr>
            <p:ph idx="1"/>
          </p:nvPr>
        </p:nvSpPr>
        <p:spPr>
          <a:xfrm>
            <a:off x="303212" y="1143000"/>
            <a:ext cx="7924800" cy="5334000"/>
          </a:xfrm>
        </p:spPr>
        <p:txBody>
          <a:bodyPr>
            <a:normAutofit/>
          </a:bodyPr>
          <a:lstStyle/>
          <a:p>
            <a:pPr>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Nicknames:</a:t>
            </a:r>
          </a:p>
          <a:p>
            <a:pPr lvl="1">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“TAG” Corner: Tennessee, Alabama &amp; Georgia</a:t>
            </a:r>
          </a:p>
          <a:p>
            <a:pPr>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Flat, gently sloping, sits above surrounding valleys</a:t>
            </a:r>
          </a:p>
          <a:p>
            <a:pPr>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Soil composition: </a:t>
            </a:r>
          </a:p>
          <a:p>
            <a:pPr lvl="1">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Sandy soil not good for farming (soybeans)</a:t>
            </a:r>
          </a:p>
          <a:p>
            <a:pPr lvl="1">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Hardwood Forests (make the most money)</a:t>
            </a:r>
          </a:p>
          <a:p>
            <a:pPr>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Only major coal deposits in Georgia</a:t>
            </a:r>
          </a:p>
          <a:p>
            <a:pPr>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Lookout Mountain</a:t>
            </a:r>
          </a:p>
          <a:p>
            <a:pPr>
              <a:buClr>
                <a:srgbClr val="7030A0"/>
              </a:buClr>
              <a:buFont typeface="Wingdings" panose="05000000000000000000" pitchFamily="2" charset="2"/>
              <a:buChar char="§"/>
            </a:pPr>
            <a:r>
              <a:rPr lang="en-US" sz="2800" dirty="0">
                <a:solidFill>
                  <a:schemeClr val="bg1"/>
                </a:solidFill>
                <a:latin typeface="Maiandra GD" panose="020E0502030308020204" pitchFamily="34" charset="0"/>
              </a:rPr>
              <a:t>Caving: popular pastime</a:t>
            </a:r>
          </a:p>
        </p:txBody>
      </p:sp>
      <p:pic>
        <p:nvPicPr>
          <p:cNvPr id="4" name="Picture 4" descr="lookout mt 3"/>
          <p:cNvPicPr>
            <a:picLocks noChangeAspect="1" noChangeArrowheads="1"/>
          </p:cNvPicPr>
          <p:nvPr/>
        </p:nvPicPr>
        <p:blipFill rotWithShape="1">
          <a:blip r:embed="rId2">
            <a:extLst>
              <a:ext uri="{28A0092B-C50C-407E-A947-70E740481C1C}">
                <a14:useLocalDpi xmlns:a14="http://schemas.microsoft.com/office/drawing/2010/main" val="0"/>
              </a:ext>
            </a:extLst>
          </a:blip>
          <a:srcRect l="21288" r="32838"/>
          <a:stretch/>
        </p:blipFill>
        <p:spPr bwMode="auto">
          <a:xfrm>
            <a:off x="8299224" y="243840"/>
            <a:ext cx="3645887" cy="63779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059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okout mountain 1"/>
          <p:cNvPicPr>
            <a:picLocks noChangeAspect="1" noChangeArrowheads="1"/>
          </p:cNvPicPr>
          <p:nvPr/>
        </p:nvPicPr>
        <p:blipFill rotWithShape="1">
          <a:blip r:embed="rId2">
            <a:extLst>
              <a:ext uri="{28A0092B-C50C-407E-A947-70E740481C1C}">
                <a14:useLocalDpi xmlns:a14="http://schemas.microsoft.com/office/drawing/2010/main" val="0"/>
              </a:ext>
            </a:extLst>
          </a:blip>
          <a:srcRect t="17911" r="4" b="22661"/>
          <a:stretch/>
        </p:blipFill>
        <p:spPr bwMode="auto">
          <a:xfrm>
            <a:off x="7965276" y="-1"/>
            <a:ext cx="4223550" cy="3346705"/>
          </a:xfrm>
          <a:custGeom>
            <a:avLst/>
            <a:gdLst>
              <a:gd name="connsiteX0" fmla="*/ 1549963 w 4224651"/>
              <a:gd name="connsiteY0" fmla="*/ 0 h 3346705"/>
              <a:gd name="connsiteX1" fmla="*/ 1555540 w 4224651"/>
              <a:gd name="connsiteY1" fmla="*/ 0 h 3346705"/>
              <a:gd name="connsiteX2" fmla="*/ 2621768 w 4224651"/>
              <a:gd name="connsiteY2" fmla="*/ 0 h 3346705"/>
              <a:gd name="connsiteX3" fmla="*/ 4224651 w 4224651"/>
              <a:gd name="connsiteY3" fmla="*/ 0 h 3346705"/>
              <a:gd name="connsiteX4" fmla="*/ 4224651 w 4224651"/>
              <a:gd name="connsiteY4" fmla="*/ 3346705 h 3346705"/>
              <a:gd name="connsiteX5" fmla="*/ 0 w 422465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51" h="3346705">
                <a:moveTo>
                  <a:pt x="1549963" y="0"/>
                </a:moveTo>
                <a:lnTo>
                  <a:pt x="1555540" y="0"/>
                </a:lnTo>
                <a:lnTo>
                  <a:pt x="2621768" y="0"/>
                </a:lnTo>
                <a:lnTo>
                  <a:pt x="4224651" y="0"/>
                </a:lnTo>
                <a:lnTo>
                  <a:pt x="4224651"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loudland canyon1"/>
          <p:cNvPicPr>
            <a:picLocks noChangeAspect="1" noChangeArrowheads="1"/>
          </p:cNvPicPr>
          <p:nvPr/>
        </p:nvPicPr>
        <p:blipFill rotWithShape="1">
          <a:blip r:embed="rId3">
            <a:extLst>
              <a:ext uri="{28A0092B-C50C-407E-A947-70E740481C1C}">
                <a14:useLocalDpi xmlns:a14="http://schemas.microsoft.com/office/drawing/2010/main" val="0"/>
              </a:ext>
            </a:extLst>
          </a:blip>
          <a:srcRect t="34613" r="-2" b="-2"/>
          <a:stretch/>
        </p:blipFill>
        <p:spPr bwMode="auto">
          <a:xfrm>
            <a:off x="4492264" y="243"/>
            <a:ext cx="7696560"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4832507 w 7698564"/>
              <a:gd name="connsiteY3" fmla="*/ 0 h 3346705"/>
              <a:gd name="connsiteX4" fmla="*/ 3282657 w 7698564"/>
              <a:gd name="connsiteY4" fmla="*/ 3346461 h 3346705"/>
              <a:gd name="connsiteX5" fmla="*/ 7698564 w 7698564"/>
              <a:gd name="connsiteY5" fmla="*/ 3346461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hangglider lookout mt"/>
          <p:cNvPicPr>
            <a:picLocks noChangeAspect="1" noChangeArrowheads="1"/>
          </p:cNvPicPr>
          <p:nvPr/>
        </p:nvPicPr>
        <p:blipFill rotWithShape="1">
          <a:blip r:embed="rId4">
            <a:extLst>
              <a:ext uri="{28A0092B-C50C-407E-A947-70E740481C1C}">
                <a14:useLocalDpi xmlns:a14="http://schemas.microsoft.com/office/drawing/2010/main" val="0"/>
              </a:ext>
            </a:extLst>
          </a:blip>
          <a:srcRect t="23829" r="3" b="3"/>
          <a:stretch/>
        </p:blipFill>
        <p:spPr bwMode="auto">
          <a:xfrm>
            <a:off x="20" y="10"/>
            <a:ext cx="5858251"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www.cviog.uga.edu/Projects/gainfo/photogallery/images/cloudland1.jpg"/>
          <p:cNvPicPr>
            <a:picLocks noChangeAspect="1" noChangeArrowheads="1"/>
          </p:cNvPicPr>
          <p:nvPr/>
        </p:nvPicPr>
        <p:blipFill rotWithShape="1">
          <a:blip r:embed="rId5">
            <a:extLst>
              <a:ext uri="{28A0092B-C50C-407E-A947-70E740481C1C}">
                <a14:useLocalDpi xmlns:a14="http://schemas.microsoft.com/office/drawing/2010/main" val="0"/>
              </a:ext>
            </a:extLst>
          </a:blip>
          <a:srcRect t="5859" b="11986"/>
          <a:stretch/>
        </p:blipFill>
        <p:spPr bwMode="auto">
          <a:xfrm>
            <a:off x="6348436" y="3511295"/>
            <a:ext cx="5840389"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ockCitySevenStatesView"/>
          <p:cNvPicPr>
            <a:picLocks noChangeAspect="1" noChangeArrowheads="1"/>
          </p:cNvPicPr>
          <p:nvPr/>
        </p:nvPicPr>
        <p:blipFill rotWithShape="1">
          <a:blip r:embed="rId6">
            <a:extLst>
              <a:ext uri="{28A0092B-C50C-407E-A947-70E740481C1C}">
                <a14:useLocalDpi xmlns:a14="http://schemas.microsoft.com/office/drawing/2010/main" val="0"/>
              </a:ext>
            </a:extLst>
          </a:blip>
          <a:srcRect t="34857" r="-2" b="-2"/>
          <a:stretch/>
        </p:blipFill>
        <p:spPr bwMode="auto">
          <a:xfrm>
            <a:off x="20" y="3511295"/>
            <a:ext cx="7696538"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9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5551" t="5927" r="5555" b="5180"/>
          <a:stretch/>
        </p:blipFill>
        <p:spPr bwMode="auto">
          <a:xfrm>
            <a:off x="1522412" y="0"/>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0"/>
            <a:ext cx="597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a:off x="4189412" y="1143000"/>
            <a:ext cx="457200" cy="1676400"/>
          </a:xfrm>
          <a:prstGeom prst="upArrow">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6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34761"/>
            <a:ext cx="11721587"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7670" y="0"/>
            <a:ext cx="462115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7374" y="609599"/>
            <a:ext cx="3573540" cy="5403273"/>
          </a:xfrm>
        </p:spPr>
        <p:txBody>
          <a:bodyPr numCol="1" anchorCtr="0" compatLnSpc="1">
            <a:prstTxWarp prst="textNoShape">
              <a:avLst/>
            </a:prstTxWarp>
            <a:normAutofit/>
          </a:bodyPr>
          <a:lstStyle/>
          <a:p>
            <a:pPr eaLnBrk="1" hangingPunct="1">
              <a:defRPr/>
            </a:pPr>
            <a:r>
              <a:rPr lang="en-US" altLang="en-US" sz="5900" u="sng">
                <a:solidFill>
                  <a:srgbClr val="FFFFFF"/>
                </a:solidFill>
                <a:effectLst>
                  <a:outerShdw blurRad="38100" dist="38100" dir="2700000" algn="tl">
                    <a:srgbClr val="FFFFFF"/>
                  </a:outerShdw>
                </a:effectLst>
                <a:latin typeface="Berlin Sans FB" panose="020E0602020502020306" pitchFamily="34" charset="0"/>
              </a:rPr>
              <a:t>Ridge and Valley</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079" y="243840"/>
            <a:ext cx="11721587"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98FE7F0-DB9E-4DA2-A8D5-66841754943B}"/>
              </a:ext>
            </a:extLst>
          </p:cNvPr>
          <p:cNvGraphicFramePr>
            <a:graphicFrameLocks noGrp="1"/>
          </p:cNvGraphicFramePr>
          <p:nvPr>
            <p:ph idx="1"/>
            <p:extLst>
              <p:ext uri="{D42A27DB-BD31-4B8C-83A1-F6EECF244321}">
                <p14:modId xmlns:p14="http://schemas.microsoft.com/office/powerpoint/2010/main" val="3534584582"/>
              </p:ext>
            </p:extLst>
          </p:nvPr>
        </p:nvGraphicFramePr>
        <p:xfrm>
          <a:off x="861788" y="881063"/>
          <a:ext cx="6053148"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08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7EDDF74A-337A-4F70-AA65-3BB80C501B69}"/>
                                            </p:graphicEl>
                                          </p:spTgt>
                                        </p:tgtEl>
                                        <p:attrNameLst>
                                          <p:attrName>style.visibility</p:attrName>
                                        </p:attrNameLst>
                                      </p:cBhvr>
                                      <p:to>
                                        <p:strVal val="visible"/>
                                      </p:to>
                                    </p:set>
                                    <p:anim calcmode="lin" valueType="num">
                                      <p:cBhvr>
                                        <p:cTn id="7" dur="500" fill="hold"/>
                                        <p:tgtEl>
                                          <p:spTgt spid="5">
                                            <p:graphicEl>
                                              <a:dgm id="{7EDDF74A-337A-4F70-AA65-3BB80C501B69}"/>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7EDDF74A-337A-4F70-AA65-3BB80C501B69}"/>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7EDDF74A-337A-4F70-AA65-3BB80C501B6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8F4BCE02-6363-4505-B205-AB2663F7C335}"/>
                                            </p:graphicEl>
                                          </p:spTgt>
                                        </p:tgtEl>
                                        <p:attrNameLst>
                                          <p:attrName>style.visibility</p:attrName>
                                        </p:attrNameLst>
                                      </p:cBhvr>
                                      <p:to>
                                        <p:strVal val="visible"/>
                                      </p:to>
                                    </p:set>
                                    <p:anim calcmode="lin" valueType="num">
                                      <p:cBhvr>
                                        <p:cTn id="12" dur="500" fill="hold"/>
                                        <p:tgtEl>
                                          <p:spTgt spid="5">
                                            <p:graphicEl>
                                              <a:dgm id="{8F4BCE02-6363-4505-B205-AB2663F7C335}"/>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8F4BCE02-6363-4505-B205-AB2663F7C335}"/>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8F4BCE02-6363-4505-B205-AB2663F7C335}"/>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27897CEA-4BC5-4F80-876B-8781EDCE9A56}"/>
                                            </p:graphicEl>
                                          </p:spTgt>
                                        </p:tgtEl>
                                        <p:attrNameLst>
                                          <p:attrName>style.visibility</p:attrName>
                                        </p:attrNameLst>
                                      </p:cBhvr>
                                      <p:to>
                                        <p:strVal val="visible"/>
                                      </p:to>
                                    </p:set>
                                    <p:anim calcmode="lin" valueType="num">
                                      <p:cBhvr>
                                        <p:cTn id="17" dur="500" fill="hold"/>
                                        <p:tgtEl>
                                          <p:spTgt spid="5">
                                            <p:graphicEl>
                                              <a:dgm id="{27897CEA-4BC5-4F80-876B-8781EDCE9A56}"/>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27897CEA-4BC5-4F80-876B-8781EDCE9A56}"/>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27897CEA-4BC5-4F80-876B-8781EDCE9A56}"/>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graphicEl>
                                              <a:dgm id="{C2CDBAE9-54A2-4850-99A4-182E0D62750C}"/>
                                            </p:graphicEl>
                                          </p:spTgt>
                                        </p:tgtEl>
                                        <p:attrNameLst>
                                          <p:attrName>style.visibility</p:attrName>
                                        </p:attrNameLst>
                                      </p:cBhvr>
                                      <p:to>
                                        <p:strVal val="visible"/>
                                      </p:to>
                                    </p:set>
                                    <p:anim calcmode="lin" valueType="num">
                                      <p:cBhvr>
                                        <p:cTn id="24" dur="500" fill="hold"/>
                                        <p:tgtEl>
                                          <p:spTgt spid="5">
                                            <p:graphicEl>
                                              <a:dgm id="{C2CDBAE9-54A2-4850-99A4-182E0D62750C}"/>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C2CDBAE9-54A2-4850-99A4-182E0D62750C}"/>
                                            </p:graphicEl>
                                          </p:spTgt>
                                        </p:tgtEl>
                                        <p:attrNameLst>
                                          <p:attrName>ppt_h</p:attrName>
                                        </p:attrNameLst>
                                      </p:cBhvr>
                                      <p:tavLst>
                                        <p:tav tm="0">
                                          <p:val>
                                            <p:fltVal val="0"/>
                                          </p:val>
                                        </p:tav>
                                        <p:tav tm="100000">
                                          <p:val>
                                            <p:strVal val="#ppt_h"/>
                                          </p:val>
                                        </p:tav>
                                      </p:tavLst>
                                    </p:anim>
                                    <p:animEffect transition="in" filter="fade">
                                      <p:cBhvr>
                                        <p:cTn id="26" dur="500"/>
                                        <p:tgtEl>
                                          <p:spTgt spid="5">
                                            <p:graphicEl>
                                              <a:dgm id="{C2CDBAE9-54A2-4850-99A4-182E0D62750C}"/>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graphicEl>
                                              <a:dgm id="{49630D5B-9D94-4AF9-AE5E-A1FB9B7371E9}"/>
                                            </p:graphicEl>
                                          </p:spTgt>
                                        </p:tgtEl>
                                        <p:attrNameLst>
                                          <p:attrName>style.visibility</p:attrName>
                                        </p:attrNameLst>
                                      </p:cBhvr>
                                      <p:to>
                                        <p:strVal val="visible"/>
                                      </p:to>
                                    </p:set>
                                    <p:anim calcmode="lin" valueType="num">
                                      <p:cBhvr>
                                        <p:cTn id="29" dur="500" fill="hold"/>
                                        <p:tgtEl>
                                          <p:spTgt spid="5">
                                            <p:graphicEl>
                                              <a:dgm id="{49630D5B-9D94-4AF9-AE5E-A1FB9B7371E9}"/>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49630D5B-9D94-4AF9-AE5E-A1FB9B7371E9}"/>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49630D5B-9D94-4AF9-AE5E-A1FB9B7371E9}"/>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796CC609-4D0A-4FF4-A6A8-91FFF532BE9D}"/>
                                            </p:graphicEl>
                                          </p:spTgt>
                                        </p:tgtEl>
                                        <p:attrNameLst>
                                          <p:attrName>style.visibility</p:attrName>
                                        </p:attrNameLst>
                                      </p:cBhvr>
                                      <p:to>
                                        <p:strVal val="visible"/>
                                      </p:to>
                                    </p:set>
                                    <p:anim calcmode="lin" valueType="num">
                                      <p:cBhvr>
                                        <p:cTn id="34" dur="500" fill="hold"/>
                                        <p:tgtEl>
                                          <p:spTgt spid="5">
                                            <p:graphicEl>
                                              <a:dgm id="{796CC609-4D0A-4FF4-A6A8-91FFF532BE9D}"/>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796CC609-4D0A-4FF4-A6A8-91FFF532BE9D}"/>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796CC609-4D0A-4FF4-A6A8-91FFF532BE9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148259B2-B7D9-4C20-B5CC-FE187EBC9E87}"/>
                                            </p:graphicEl>
                                          </p:spTgt>
                                        </p:tgtEl>
                                        <p:attrNameLst>
                                          <p:attrName>style.visibility</p:attrName>
                                        </p:attrNameLst>
                                      </p:cBhvr>
                                      <p:to>
                                        <p:strVal val="visible"/>
                                      </p:to>
                                    </p:set>
                                    <p:anim calcmode="lin" valueType="num">
                                      <p:cBhvr>
                                        <p:cTn id="41" dur="500" fill="hold"/>
                                        <p:tgtEl>
                                          <p:spTgt spid="5">
                                            <p:graphicEl>
                                              <a:dgm id="{148259B2-B7D9-4C20-B5CC-FE187EBC9E87}"/>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148259B2-B7D9-4C20-B5CC-FE187EBC9E87}"/>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148259B2-B7D9-4C20-B5CC-FE187EBC9E87}"/>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155BE79F-CD36-4F16-8108-7DA209D3CDD7}"/>
                                            </p:graphicEl>
                                          </p:spTgt>
                                        </p:tgtEl>
                                        <p:attrNameLst>
                                          <p:attrName>style.visibility</p:attrName>
                                        </p:attrNameLst>
                                      </p:cBhvr>
                                      <p:to>
                                        <p:strVal val="visible"/>
                                      </p:to>
                                    </p:set>
                                    <p:anim calcmode="lin" valueType="num">
                                      <p:cBhvr>
                                        <p:cTn id="48" dur="500" fill="hold"/>
                                        <p:tgtEl>
                                          <p:spTgt spid="5">
                                            <p:graphicEl>
                                              <a:dgm id="{155BE79F-CD36-4F16-8108-7DA209D3CDD7}"/>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155BE79F-CD36-4F16-8108-7DA209D3CDD7}"/>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155BE79F-CD36-4F16-8108-7DA209D3CDD7}"/>
                                            </p:graphic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
                                            <p:graphicEl>
                                              <a:dgm id="{323826A3-4130-476C-954A-4BCE97E21785}"/>
                                            </p:graphicEl>
                                          </p:spTgt>
                                        </p:tgtEl>
                                        <p:attrNameLst>
                                          <p:attrName>style.visibility</p:attrName>
                                        </p:attrNameLst>
                                      </p:cBhvr>
                                      <p:to>
                                        <p:strVal val="visible"/>
                                      </p:to>
                                    </p:set>
                                    <p:anim calcmode="lin" valueType="num">
                                      <p:cBhvr>
                                        <p:cTn id="53" dur="500" fill="hold"/>
                                        <p:tgtEl>
                                          <p:spTgt spid="5">
                                            <p:graphicEl>
                                              <a:dgm id="{323826A3-4130-476C-954A-4BCE97E21785}"/>
                                            </p:graphicEl>
                                          </p:spTgt>
                                        </p:tgtEl>
                                        <p:attrNameLst>
                                          <p:attrName>ppt_w</p:attrName>
                                        </p:attrNameLst>
                                      </p:cBhvr>
                                      <p:tavLst>
                                        <p:tav tm="0">
                                          <p:val>
                                            <p:fltVal val="0"/>
                                          </p:val>
                                        </p:tav>
                                        <p:tav tm="100000">
                                          <p:val>
                                            <p:strVal val="#ppt_w"/>
                                          </p:val>
                                        </p:tav>
                                      </p:tavLst>
                                    </p:anim>
                                    <p:anim calcmode="lin" valueType="num">
                                      <p:cBhvr>
                                        <p:cTn id="54" dur="500" fill="hold"/>
                                        <p:tgtEl>
                                          <p:spTgt spid="5">
                                            <p:graphicEl>
                                              <a:dgm id="{323826A3-4130-476C-954A-4BCE97E21785}"/>
                                            </p:graphicEl>
                                          </p:spTgt>
                                        </p:tgtEl>
                                        <p:attrNameLst>
                                          <p:attrName>ppt_h</p:attrName>
                                        </p:attrNameLst>
                                      </p:cBhvr>
                                      <p:tavLst>
                                        <p:tav tm="0">
                                          <p:val>
                                            <p:fltVal val="0"/>
                                          </p:val>
                                        </p:tav>
                                        <p:tav tm="100000">
                                          <p:val>
                                            <p:strVal val="#ppt_h"/>
                                          </p:val>
                                        </p:tav>
                                      </p:tavLst>
                                    </p:anim>
                                    <p:animEffect transition="in" filter="fade">
                                      <p:cBhvr>
                                        <p:cTn id="55" dur="500"/>
                                        <p:tgtEl>
                                          <p:spTgt spid="5">
                                            <p:graphicEl>
                                              <a:dgm id="{323826A3-4130-476C-954A-4BCE97E21785}"/>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
                                            <p:graphicEl>
                                              <a:dgm id="{61191A55-EE61-403F-8DDA-A2A1D7725565}"/>
                                            </p:graphicEl>
                                          </p:spTgt>
                                        </p:tgtEl>
                                        <p:attrNameLst>
                                          <p:attrName>style.visibility</p:attrName>
                                        </p:attrNameLst>
                                      </p:cBhvr>
                                      <p:to>
                                        <p:strVal val="visible"/>
                                      </p:to>
                                    </p:set>
                                    <p:anim calcmode="lin" valueType="num">
                                      <p:cBhvr>
                                        <p:cTn id="58" dur="500" fill="hold"/>
                                        <p:tgtEl>
                                          <p:spTgt spid="5">
                                            <p:graphicEl>
                                              <a:dgm id="{61191A55-EE61-403F-8DDA-A2A1D7725565}"/>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61191A55-EE61-403F-8DDA-A2A1D7725565}"/>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61191A55-EE61-403F-8DDA-A2A1D772556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graphicEl>
                                              <a:dgm id="{F84C3311-60FB-4862-B948-8B94D6A9886B}"/>
                                            </p:graphicEl>
                                          </p:spTgt>
                                        </p:tgtEl>
                                        <p:attrNameLst>
                                          <p:attrName>style.visibility</p:attrName>
                                        </p:attrNameLst>
                                      </p:cBhvr>
                                      <p:to>
                                        <p:strVal val="visible"/>
                                      </p:to>
                                    </p:set>
                                    <p:anim calcmode="lin" valueType="num">
                                      <p:cBhvr>
                                        <p:cTn id="65" dur="500" fill="hold"/>
                                        <p:tgtEl>
                                          <p:spTgt spid="5">
                                            <p:graphicEl>
                                              <a:dgm id="{F84C3311-60FB-4862-B948-8B94D6A9886B}"/>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F84C3311-60FB-4862-B948-8B94D6A9886B}"/>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F84C3311-60FB-4862-B948-8B94D6A9886B}"/>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
                                            <p:graphicEl>
                                              <a:dgm id="{13BEABA0-64E2-4574-96FD-AE4FB143EC37}"/>
                                            </p:graphicEl>
                                          </p:spTgt>
                                        </p:tgtEl>
                                        <p:attrNameLst>
                                          <p:attrName>style.visibility</p:attrName>
                                        </p:attrNameLst>
                                      </p:cBhvr>
                                      <p:to>
                                        <p:strVal val="visible"/>
                                      </p:to>
                                    </p:set>
                                    <p:anim calcmode="lin" valueType="num">
                                      <p:cBhvr>
                                        <p:cTn id="70" dur="500" fill="hold"/>
                                        <p:tgtEl>
                                          <p:spTgt spid="5">
                                            <p:graphicEl>
                                              <a:dgm id="{13BEABA0-64E2-4574-96FD-AE4FB143EC37}"/>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13BEABA0-64E2-4574-96FD-AE4FB143EC37}"/>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13BEABA0-64E2-4574-96FD-AE4FB143EC37}"/>
                                            </p:graphic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
                                            <p:graphicEl>
                                              <a:dgm id="{B25D6B41-CE91-440E-AAB7-7E55311CA458}"/>
                                            </p:graphicEl>
                                          </p:spTgt>
                                        </p:tgtEl>
                                        <p:attrNameLst>
                                          <p:attrName>style.visibility</p:attrName>
                                        </p:attrNameLst>
                                      </p:cBhvr>
                                      <p:to>
                                        <p:strVal val="visible"/>
                                      </p:to>
                                    </p:set>
                                    <p:anim calcmode="lin" valueType="num">
                                      <p:cBhvr>
                                        <p:cTn id="75" dur="500" fill="hold"/>
                                        <p:tgtEl>
                                          <p:spTgt spid="5">
                                            <p:graphicEl>
                                              <a:dgm id="{B25D6B41-CE91-440E-AAB7-7E55311CA458}"/>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B25D6B41-CE91-440E-AAB7-7E55311CA458}"/>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B25D6B41-CE91-440E-AAB7-7E55311CA4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FF0000"/>
      </a:folHlink>
    </a:clrScheme>
    <a:fontScheme name="Default Design">
      <a:majorFont>
        <a:latin typeface="Book Antiqua"/>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accent2"/>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accent2"/>
            </a:solidFill>
            <a:effectLst/>
            <a:latin typeface="Arial Black" panose="020B0A040201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7" ma:contentTypeDescription="Create a new document." ma:contentTypeScope="" ma:versionID="28adb0fd3a4cff9893076cbade7890ff">
  <xsd:schema xmlns:xsd="http://www.w3.org/2001/XMLSchema" xmlns:xs="http://www.w3.org/2001/XMLSchema" xmlns:p="http://schemas.microsoft.com/office/2006/metadata/properties" xmlns:ns2="f2d99d9e-4c67-41ea-ae20-43a7d969a0e9" targetNamespace="http://schemas.microsoft.com/office/2006/metadata/properties" ma:root="true" ma:fieldsID="20588121d09800bf4938f98d4c528a12" ns2:_="">
    <xsd:import namespace="f2d99d9e-4c67-41ea-ae20-43a7d969a0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82A2B-2E73-46FC-8EA1-4CB957C2091A}">
  <ds:schemaRefs>
    <ds:schemaRef ds:uri="http://schemas.microsoft.com/sharepoint/v3/contenttype/forms"/>
  </ds:schemaRefs>
</ds:datastoreItem>
</file>

<file path=customXml/itemProps2.xml><?xml version="1.0" encoding="utf-8"?>
<ds:datastoreItem xmlns:ds="http://schemas.openxmlformats.org/officeDocument/2006/customXml" ds:itemID="{B1051F1A-EBD8-4FF0-A3ED-78B9C2BCB506}">
  <ds:schemaRefs>
    <ds:schemaRef ds:uri="http://purl.org/dc/terms/"/>
    <ds:schemaRef ds:uri="http://schemas.microsoft.com/office/2006/metadata/properties"/>
    <ds:schemaRef ds:uri="http://schemas.microsoft.com/office/2006/documentManagement/types"/>
    <ds:schemaRef ds:uri="f2d99d9e-4c67-41ea-ae20-43a7d969a0e9"/>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883C22-8597-4720-9666-09B400DA2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99d9e-4c67-41ea-ae20-43a7d969a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Custom</PresentationFormat>
  <Paragraphs>101</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Berlin Sans FB</vt:lpstr>
      <vt:lpstr>Bernard MT Condensed</vt:lpstr>
      <vt:lpstr>Book Antiqua</vt:lpstr>
      <vt:lpstr>Comic Sans MS</vt:lpstr>
      <vt:lpstr>Corbel</vt:lpstr>
      <vt:lpstr>Maiandra GD</vt:lpstr>
      <vt:lpstr>Stencil</vt:lpstr>
      <vt:lpstr>Times New Roman</vt:lpstr>
      <vt:lpstr>Wingdings</vt:lpstr>
      <vt:lpstr>Basis</vt:lpstr>
      <vt:lpstr>Default Design</vt:lpstr>
      <vt:lpstr>Georgia Geography</vt:lpstr>
      <vt:lpstr>PowerPoint Presentation</vt:lpstr>
      <vt:lpstr>Georgia Geography</vt:lpstr>
      <vt:lpstr>Georgia Geography</vt:lpstr>
      <vt:lpstr>PowerPoint Presentation</vt:lpstr>
      <vt:lpstr>Appalachian Plateau</vt:lpstr>
      <vt:lpstr>PowerPoint Presentation</vt:lpstr>
      <vt:lpstr>PowerPoint Presentation</vt:lpstr>
      <vt:lpstr>Ridge and Valley</vt:lpstr>
      <vt:lpstr>PowerPoint Presentation</vt:lpstr>
      <vt:lpstr>Blue Ridge Region </vt:lpstr>
      <vt:lpstr>PowerPoint Presentation</vt:lpstr>
      <vt:lpstr>Piedmont Region</vt:lpstr>
      <vt:lpstr>PowerPoint Presentation</vt:lpstr>
      <vt:lpstr>Coastal Plain Region</vt:lpstr>
      <vt:lpstr>Georgia Geography</vt:lpstr>
      <vt:lpstr>Fall Line</vt:lpstr>
      <vt:lpstr>Okefenokee Swamp</vt:lpstr>
      <vt:lpstr>Appalachian Mountains</vt:lpstr>
      <vt:lpstr>Chattahoochee River</vt:lpstr>
      <vt:lpstr>Savannah River</vt:lpstr>
      <vt:lpstr>Barrier Islands</vt:lpstr>
      <vt:lpstr>Waterways impact 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2019-08-13T12:47:31Z</dcterms:created>
  <dcterms:modified xsi:type="dcterms:W3CDTF">2019-08-22T17:04:08Z</dcterms:modified>
</cp:coreProperties>
</file>